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0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24B35E-C9D3-4D82-8DB3-BC997133228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EB11DA-5102-4DFE-8FA1-BA939545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www.turkcewiki.org/wiki/Mahatma_Gandi" TargetMode="External"/><Relationship Id="rId7" Type="http://schemas.openxmlformats.org/officeDocument/2006/relationships/hyperlink" Target="https://en.wikipedia.org/wiki/Shaj_Moha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hyperlink" Target="https://www.counterview.net/2018/10/history-less-known-kasturbas-role-as.html" TargetMode="External"/><Relationship Id="rId5" Type="http://schemas.openxmlformats.org/officeDocument/2006/relationships/hyperlink" Target="https://www.viajeporindia.com/india/gandhi/fotosgandhi/fotosgandhia.html" TargetMode="External"/><Relationship Id="rId10" Type="http://schemas.openxmlformats.org/officeDocument/2006/relationships/image" Target="../media/image10.jpg"/><Relationship Id="rId4" Type="http://schemas.openxmlformats.org/officeDocument/2006/relationships/image" Target="../media/image7.jpg"/><Relationship Id="rId9" Type="http://schemas.openxmlformats.org/officeDocument/2006/relationships/hyperlink" Target="https://en.wikipedia.org/wiki/Mahatma_Gandh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0C58A-18A8-26BA-D5A3-D9CACBB48C80}"/>
              </a:ext>
            </a:extLst>
          </p:cNvPr>
          <p:cNvSpPr txBox="1"/>
          <p:nvPr/>
        </p:nvSpPr>
        <p:spPr>
          <a:xfrm>
            <a:off x="1463515" y="231420"/>
            <a:ext cx="730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masis MT Pro Black" panose="020F0502020204030204" pitchFamily="18" charset="0"/>
                <a:cs typeface="Dreaming Outloud Script Pro" panose="020F0502020204030204" pitchFamily="66" charset="0"/>
              </a:rPr>
              <a:t>Life Journey of Mahatma Gandhi: 1869-1948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D5BFC-D55A-F5E7-D8BC-8C93DFEEFB7F}"/>
              </a:ext>
            </a:extLst>
          </p:cNvPr>
          <p:cNvSpPr txBox="1"/>
          <p:nvPr/>
        </p:nvSpPr>
        <p:spPr>
          <a:xfrm>
            <a:off x="2617065" y="185858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sis MT Pro Black" panose="02040A04050005020304" pitchFamily="18" charset="0"/>
              </a:rPr>
              <a:t>1883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47415-9351-767C-99C5-35AAD4DF2807}"/>
              </a:ext>
            </a:extLst>
          </p:cNvPr>
          <p:cNvSpPr txBox="1"/>
          <p:nvPr/>
        </p:nvSpPr>
        <p:spPr>
          <a:xfrm>
            <a:off x="1977888" y="2121226"/>
            <a:ext cx="1721118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Married 14 years old </a:t>
            </a:r>
            <a:r>
              <a:rPr lang="en-US" sz="1200" dirty="0" err="1">
                <a:latin typeface="Abadi" panose="020B0604020104020204" pitchFamily="34" charset="0"/>
              </a:rPr>
              <a:t>Kasturbai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16" name="Picture 15" descr="A child sitting at a table&#10;&#10;Description automatically generated">
            <a:extLst>
              <a:ext uri="{FF2B5EF4-FFF2-40B4-BE49-F238E27FC236}">
                <a16:creationId xmlns:a16="http://schemas.microsoft.com/office/drawing/2014/main" id="{0848BEAC-FB10-8D7D-2CD6-34585116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46425" y="863925"/>
            <a:ext cx="1053049" cy="964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6ED8098-F872-5CFB-1636-BA2B5A33D9F2}"/>
              </a:ext>
            </a:extLst>
          </p:cNvPr>
          <p:cNvSpPr/>
          <p:nvPr/>
        </p:nvSpPr>
        <p:spPr>
          <a:xfrm>
            <a:off x="-5590" y="251"/>
            <a:ext cx="2260180" cy="685800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badi" panose="020F0502020204030204" pitchFamily="34" charset="0"/>
            </a:endParaRPr>
          </a:p>
        </p:txBody>
      </p:sp>
      <p:pic>
        <p:nvPicPr>
          <p:cNvPr id="26" name="Picture 25" descr="A person with a turban&#10;&#10;Description automatically generated">
            <a:extLst>
              <a:ext uri="{FF2B5EF4-FFF2-40B4-BE49-F238E27FC236}">
                <a16:creationId xmlns:a16="http://schemas.microsoft.com/office/drawing/2014/main" id="{7C00F59C-9198-EA2B-C849-3CBD1007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6374" y="823890"/>
            <a:ext cx="1145875" cy="964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65DB258-2686-E03D-9511-35975B3CA441}"/>
              </a:ext>
            </a:extLst>
          </p:cNvPr>
          <p:cNvSpPr txBox="1"/>
          <p:nvPr/>
        </p:nvSpPr>
        <p:spPr>
          <a:xfrm>
            <a:off x="4569461" y="179982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sis MT Pro Black" panose="02040A04050005020304" pitchFamily="18" charset="0"/>
              </a:rPr>
              <a:t>1888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BC9652-6D03-814E-8264-5221711CADF4}"/>
              </a:ext>
            </a:extLst>
          </p:cNvPr>
          <p:cNvSpPr txBox="1"/>
          <p:nvPr/>
        </p:nvSpPr>
        <p:spPr>
          <a:xfrm>
            <a:off x="3992993" y="2133626"/>
            <a:ext cx="1987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 to Landon to study law at university college</a:t>
            </a:r>
          </a:p>
        </p:txBody>
      </p:sp>
      <p:pic>
        <p:nvPicPr>
          <p:cNvPr id="34" name="Picture 33" descr="A person with a mustache wearing a suit and tie&#10;&#10;Description automatically generated">
            <a:extLst>
              <a:ext uri="{FF2B5EF4-FFF2-40B4-BE49-F238E27FC236}">
                <a16:creationId xmlns:a16="http://schemas.microsoft.com/office/drawing/2014/main" id="{6474682F-5D27-8A50-15A4-7B9FF3A0E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74094" y="807246"/>
            <a:ext cx="1145875" cy="10374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DB8CB5-D009-7475-A262-C7A8DA7AA663}"/>
              </a:ext>
            </a:extLst>
          </p:cNvPr>
          <p:cNvSpPr txBox="1"/>
          <p:nvPr/>
        </p:nvSpPr>
        <p:spPr>
          <a:xfrm>
            <a:off x="6087216" y="1861380"/>
            <a:ext cx="19876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sis MT Pro Black" panose="02040A04050005020304" pitchFamily="18" charset="0"/>
              </a:rPr>
              <a:t>1891</a:t>
            </a:r>
            <a:endParaRPr lang="en-US" sz="1400" dirty="0"/>
          </a:p>
          <a:p>
            <a:pPr algn="ctr"/>
            <a:r>
              <a:rPr lang="en-US" sz="1200" dirty="0">
                <a:latin typeface="Abadi" panose="020B0604020104020204" pitchFamily="34" charset="0"/>
              </a:rPr>
              <a:t>Attempting to establish a career in India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894528-6675-C894-35AD-E9D70DB54DE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081045" y="2538488"/>
            <a:ext cx="0" cy="8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erson with a mustache wearing a hat&#10;&#10;Description automatically generated">
            <a:extLst>
              <a:ext uri="{FF2B5EF4-FFF2-40B4-BE49-F238E27FC236}">
                <a16:creationId xmlns:a16="http://schemas.microsoft.com/office/drawing/2014/main" id="{43AB5A9C-20A3-FF3B-598A-164785125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7962" y="823890"/>
            <a:ext cx="1061295" cy="10374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BC45CD-1532-94E1-559D-D2DEF7C6F6E6}"/>
              </a:ext>
            </a:extLst>
          </p:cNvPr>
          <p:cNvSpPr txBox="1"/>
          <p:nvPr/>
        </p:nvSpPr>
        <p:spPr>
          <a:xfrm>
            <a:off x="7861741" y="1941915"/>
            <a:ext cx="2095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sis MT Pro Black" panose="02040A04050005020304" pitchFamily="18" charset="0"/>
              </a:rPr>
              <a:t>1893</a:t>
            </a:r>
          </a:p>
          <a:p>
            <a:pPr algn="ctr"/>
            <a:r>
              <a:rPr lang="en-US" sz="1200" dirty="0">
                <a:latin typeface="Abadi" panose="020B0604020104020204" pitchFamily="34" charset="0"/>
              </a:rPr>
              <a:t>Gandhi in South Africa</a:t>
            </a:r>
          </a:p>
        </p:txBody>
      </p:sp>
      <p:pic>
        <p:nvPicPr>
          <p:cNvPr id="44" name="Picture 43" descr="A person and person in traditional clothing&#10;&#10;Description automatically generated">
            <a:extLst>
              <a:ext uri="{FF2B5EF4-FFF2-40B4-BE49-F238E27FC236}">
                <a16:creationId xmlns:a16="http://schemas.microsoft.com/office/drawing/2014/main" id="{CDFCB994-A82B-BFB2-7EDB-BD4577685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117250" y="883010"/>
            <a:ext cx="1081825" cy="975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6134CB8-7698-C2DD-0953-632852DF31A7}"/>
              </a:ext>
            </a:extLst>
          </p:cNvPr>
          <p:cNvSpPr txBox="1"/>
          <p:nvPr/>
        </p:nvSpPr>
        <p:spPr>
          <a:xfrm>
            <a:off x="9742139" y="1904752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sis MT Pro Black" panose="02040A04050005020304" pitchFamily="18" charset="0"/>
              </a:rPr>
              <a:t>1915</a:t>
            </a:r>
          </a:p>
          <a:p>
            <a:pPr algn="ctr"/>
            <a:r>
              <a:rPr lang="en-US" sz="1400" dirty="0"/>
              <a:t>Returning to India</a:t>
            </a:r>
          </a:p>
        </p:txBody>
      </p:sp>
    </p:spTree>
    <p:extLst>
      <p:ext uri="{BB962C8B-B14F-4D97-AF65-F5344CB8AC3E}">
        <p14:creationId xmlns:p14="http://schemas.microsoft.com/office/powerpoint/2010/main" val="377858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Amasis MT Pro Black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Alfiya Sainudeen</dc:creator>
  <cp:lastModifiedBy>Alfiya Sainudeen</cp:lastModifiedBy>
  <cp:revision>1</cp:revision>
  <dcterms:created xsi:type="dcterms:W3CDTF">2024-01-09T11:36:00Z</dcterms:created>
  <dcterms:modified xsi:type="dcterms:W3CDTF">2024-01-09T12:44:28Z</dcterms:modified>
</cp:coreProperties>
</file>