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676275" y="2798304"/>
            <a:ext cx="9229725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ALFIYA P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                    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5B8F184236E0C6CA5C34D2759CB0423F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28M0</a:t>
            </a:r>
            <a:r>
              <a:rPr lang="en-IN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061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24bsds1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04alfiyap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@skacas.ac.in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4" name="Content Placeholder 3" descr="Alfiya-—-Digital-Portfolio-09-04-2025_11_34_P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41420" y="1143635"/>
            <a:ext cx="3456940" cy="5396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6942</Words>
  <Application>WPS Presentation</Application>
  <PresentationFormat>Widescreen</PresentationFormat>
  <Paragraphs>152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Aharoni</vt:lpstr>
      <vt:lpstr>Yu Gothic UI Semibold</vt:lpstr>
      <vt:lpstr>Calibri</vt:lpstr>
      <vt:lpstr>Microsoft YaHei</vt:lpstr>
      <vt:lpstr>Arial Unicode MS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 J</dc:creator>
  <cp:lastModifiedBy>Alfi</cp:lastModifiedBy>
  <cp:revision>4</cp:revision>
  <dcterms:created xsi:type="dcterms:W3CDTF">2025-09-04T11:14:00Z</dcterms:created>
  <dcterms:modified xsi:type="dcterms:W3CDTF">2025-09-04T18:16:30Z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9808A8702C9F4B679581EBD554D73199_12</vt:lpwstr>
  </property>
  <property fmtid="{D5CDD505-2E9C-101B-9397-08002B2CF9AE}" pid="3" name="KSOProductBuildVer">
    <vt:lpwstr>1033-12.2.0.20326</vt:lpwstr>
  </property>
</Properties>
</file>