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5FB467-D01F-4BF3-9E59-8B811EFF886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021497-9E0D-4E50-994E-715B1E48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B467-D01F-4BF3-9E59-8B811EFF886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497-9E0D-4E50-994E-715B1E48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9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B467-D01F-4BF3-9E59-8B811EFF886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497-9E0D-4E50-994E-715B1E48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35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B467-D01F-4BF3-9E59-8B811EFF886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497-9E0D-4E50-994E-715B1E484AE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529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B467-D01F-4BF3-9E59-8B811EFF886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497-9E0D-4E50-994E-715B1E48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7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B467-D01F-4BF3-9E59-8B811EFF886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497-9E0D-4E50-994E-715B1E48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4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B467-D01F-4BF3-9E59-8B811EFF886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497-9E0D-4E50-994E-715B1E48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0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B467-D01F-4BF3-9E59-8B811EFF886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497-9E0D-4E50-994E-715B1E48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13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B467-D01F-4BF3-9E59-8B811EFF886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497-9E0D-4E50-994E-715B1E48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4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B467-D01F-4BF3-9E59-8B811EFF886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497-9E0D-4E50-994E-715B1E48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0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B467-D01F-4BF3-9E59-8B811EFF886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497-9E0D-4E50-994E-715B1E48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B467-D01F-4BF3-9E59-8B811EFF886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497-9E0D-4E50-994E-715B1E48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B467-D01F-4BF3-9E59-8B811EFF886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497-9E0D-4E50-994E-715B1E48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B467-D01F-4BF3-9E59-8B811EFF886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497-9E0D-4E50-994E-715B1E48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4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B467-D01F-4BF3-9E59-8B811EFF886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497-9E0D-4E50-994E-715B1E48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1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B467-D01F-4BF3-9E59-8B811EFF886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497-9E0D-4E50-994E-715B1E48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7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B467-D01F-4BF3-9E59-8B811EFF886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497-9E0D-4E50-994E-715B1E48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B467-D01F-4BF3-9E59-8B811EFF886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1497-9E0D-4E50-994E-715B1E48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0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lfon22a-character-selection-web-character-selection-lj9a0x.streamlitapp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9927-27E6-21C7-F018-B2373F932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Age &amp; gender detection</a:t>
            </a:r>
            <a:br>
              <a:rPr lang="en-US" b="1" dirty="0"/>
            </a:br>
            <a:r>
              <a:rPr lang="en-US" sz="2000" b="1" dirty="0"/>
              <a:t>with neural networks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5DAEA-BE94-4D60-E149-76F4FDAE9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Disclaimer: these models only show how the computer sees you; you are the only one that can identify yourself.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263EA-4FA8-845A-3354-5A0BF8620315}"/>
              </a:ext>
            </a:extLst>
          </p:cNvPr>
          <p:cNvSpPr txBox="1"/>
          <p:nvPr/>
        </p:nvSpPr>
        <p:spPr>
          <a:xfrm>
            <a:off x="8447519" y="5520193"/>
            <a:ext cx="2250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/>
              <a:t>ALFONSO MUÑOZ ALONSO, 2022</a:t>
            </a:r>
          </a:p>
          <a:p>
            <a:r>
              <a:rPr lang="es-ES" sz="1100" b="1" dirty="0"/>
              <a:t>IRONHACK FINAL PROJECT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52962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716-DA63-E058-18C3-E3F43A0C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&amp;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2B21B-9036-C26A-4F8B-AFB79EF3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07" y="2249486"/>
            <a:ext cx="4878395" cy="823912"/>
          </a:xfrm>
        </p:spPr>
        <p:txBody>
          <a:bodyPr anchor="ctr"/>
          <a:lstStyle/>
          <a:p>
            <a:pPr algn="ctr"/>
            <a:r>
              <a:rPr lang="es-ES" b="1" dirty="0" err="1"/>
              <a:t>dATA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B5757-D794-9960-69C2-F9A1CF1F09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ADIENCE BENCHMARK GENDER AND AGE CLASSIFICATION (KAGGLE)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OVER 26K PICTURES</a:t>
            </a:r>
          </a:p>
          <a:p>
            <a:endParaRPr lang="en-US" sz="2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5175D-DDBC-0EA0-E49E-573BDDB9D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8" y="2249485"/>
            <a:ext cx="4875209" cy="823912"/>
          </a:xfrm>
        </p:spPr>
        <p:txBody>
          <a:bodyPr anchor="ctr"/>
          <a:lstStyle/>
          <a:p>
            <a:pPr algn="ctr"/>
            <a:r>
              <a:rPr lang="es-ES" b="1" dirty="0" err="1"/>
              <a:t>Tech</a:t>
            </a:r>
            <a:r>
              <a:rPr lang="es-ES" b="1" dirty="0"/>
              <a:t> </a:t>
            </a:r>
            <a:r>
              <a:rPr lang="es-ES" b="1" dirty="0" err="1"/>
              <a:t>stack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4FE66-2090-B327-E8B6-AFD2F12841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sz="2000" b="1" dirty="0"/>
              <a:t>GLOB2 + SCIKIT-IMAGE</a:t>
            </a:r>
          </a:p>
          <a:p>
            <a:r>
              <a:rPr lang="es-ES" sz="2000" b="1" dirty="0"/>
              <a:t>SCIKIT-LEARN</a:t>
            </a:r>
          </a:p>
          <a:p>
            <a:r>
              <a:rPr lang="es-ES" sz="2000" b="1" dirty="0"/>
              <a:t>TENSORFLOW + KERAS</a:t>
            </a:r>
          </a:p>
          <a:p>
            <a:r>
              <a:rPr lang="es-ES" sz="2000" b="1" dirty="0"/>
              <a:t>STREAMLIT</a:t>
            </a:r>
          </a:p>
        </p:txBody>
      </p:sp>
    </p:spTree>
    <p:extLst>
      <p:ext uri="{BB962C8B-B14F-4D97-AF65-F5344CB8AC3E}">
        <p14:creationId xmlns:p14="http://schemas.microsoft.com/office/powerpoint/2010/main" val="60295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716-DA63-E058-18C3-E3F43A0C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Neural </a:t>
            </a:r>
            <a:r>
              <a:rPr lang="es-ES" b="1" dirty="0" err="1"/>
              <a:t>networks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2B21B-9036-C26A-4F8B-AFB79EF3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07" y="2249486"/>
            <a:ext cx="4878395" cy="823912"/>
          </a:xfrm>
        </p:spPr>
        <p:txBody>
          <a:bodyPr anchor="ctr"/>
          <a:lstStyle/>
          <a:p>
            <a:pPr algn="ctr"/>
            <a:r>
              <a:rPr lang="es-ES" b="1" dirty="0" err="1"/>
              <a:t>age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B5757-D794-9960-69C2-F9A1CF1F09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2000" b="1" dirty="0"/>
              <a:t>REGRESSION</a:t>
            </a:r>
          </a:p>
          <a:p>
            <a:r>
              <a:rPr lang="en-US" sz="2000" b="1" dirty="0"/>
              <a:t>OVER 200K PARAMS</a:t>
            </a:r>
          </a:p>
          <a:p>
            <a:r>
              <a:rPr lang="en-US" sz="2000" b="1" dirty="0"/>
              <a:t>AGE GROUPS</a:t>
            </a:r>
            <a:endParaRPr lang="es-ES" sz="2000" b="1" dirty="0"/>
          </a:p>
          <a:p>
            <a:r>
              <a:rPr lang="en-US" sz="2000" b="1" dirty="0"/>
              <a:t>1-80 YEARS</a:t>
            </a:r>
          </a:p>
          <a:p>
            <a:r>
              <a:rPr lang="en-US" sz="2000" b="1" dirty="0"/>
              <a:t>MAE: 4.4/8 YEARS</a:t>
            </a:r>
          </a:p>
          <a:p>
            <a:endParaRPr lang="en-US" sz="2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5175D-DDBC-0EA0-E49E-573BDDB9D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8" y="2249485"/>
            <a:ext cx="4875209" cy="823912"/>
          </a:xfrm>
        </p:spPr>
        <p:txBody>
          <a:bodyPr anchor="ctr"/>
          <a:lstStyle/>
          <a:p>
            <a:pPr algn="ctr"/>
            <a:r>
              <a:rPr lang="es-ES" b="1" dirty="0" err="1"/>
              <a:t>gender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4FE66-2090-B327-E8B6-AFD2F12841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sz="2000" b="1" dirty="0"/>
              <a:t>CLASSIFICATION</a:t>
            </a:r>
          </a:p>
          <a:p>
            <a:r>
              <a:rPr lang="en-US" sz="2000" b="1" dirty="0"/>
              <a:t>OVER 200K PARAMS</a:t>
            </a:r>
            <a:endParaRPr lang="es-ES" sz="2000" b="1" dirty="0"/>
          </a:p>
          <a:p>
            <a:r>
              <a:rPr lang="en-US" sz="2000" b="1" dirty="0"/>
              <a:t>INCLUSIVENESS</a:t>
            </a:r>
          </a:p>
          <a:p>
            <a:r>
              <a:rPr lang="en-US" sz="2000" b="1" dirty="0"/>
              <a:t>FEMALE, MALE, NON-BINARY</a:t>
            </a:r>
          </a:p>
          <a:p>
            <a:r>
              <a:rPr lang="en-US" sz="2000" b="1" dirty="0"/>
              <a:t>KAPPA: 0.96/0.73</a:t>
            </a:r>
          </a:p>
        </p:txBody>
      </p:sp>
    </p:spTree>
    <p:extLst>
      <p:ext uri="{BB962C8B-B14F-4D97-AF65-F5344CB8AC3E}">
        <p14:creationId xmlns:p14="http://schemas.microsoft.com/office/powerpoint/2010/main" val="312908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716-DA63-E058-18C3-E3F43A0C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Methods</a:t>
            </a:r>
            <a:r>
              <a:rPr lang="es-ES" b="1" dirty="0"/>
              <a:t> </a:t>
            </a:r>
            <a:r>
              <a:rPr lang="es-ES" b="1" dirty="0" err="1"/>
              <a:t>tested</a:t>
            </a:r>
            <a:endParaRPr lang="en-US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BB300C5-40DA-C412-F047-DA3E8542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097087"/>
            <a:ext cx="4954590" cy="3694111"/>
          </a:xfrm>
        </p:spPr>
        <p:txBody>
          <a:bodyPr numCol="1">
            <a:normAutofit lnSpcReduction="10000"/>
          </a:bodyPr>
          <a:lstStyle/>
          <a:p>
            <a:r>
              <a:rPr lang="es-ES" b="1" dirty="0"/>
              <a:t>LAYERS</a:t>
            </a:r>
          </a:p>
          <a:p>
            <a:pPr lvl="1"/>
            <a:r>
              <a:rPr lang="es-ES" b="1" dirty="0"/>
              <a:t>CONVOLUTIONAL</a:t>
            </a:r>
          </a:p>
          <a:p>
            <a:pPr lvl="1"/>
            <a:r>
              <a:rPr lang="es-ES" b="1" dirty="0"/>
              <a:t>MAXPOOLING</a:t>
            </a:r>
          </a:p>
          <a:p>
            <a:pPr lvl="1"/>
            <a:r>
              <a:rPr lang="es-ES" b="1" dirty="0"/>
              <a:t>AVERAGEPOOLING</a:t>
            </a:r>
          </a:p>
          <a:p>
            <a:r>
              <a:rPr lang="es-ES" b="1" dirty="0"/>
              <a:t>NEURONS</a:t>
            </a:r>
          </a:p>
          <a:p>
            <a:r>
              <a:rPr lang="es-ES" b="1" dirty="0"/>
              <a:t>LEARNING RATE</a:t>
            </a:r>
          </a:p>
          <a:p>
            <a:pPr lvl="1"/>
            <a:r>
              <a:rPr lang="es-ES" b="1" dirty="0"/>
              <a:t>REDUCED</a:t>
            </a:r>
          </a:p>
          <a:p>
            <a:pPr lvl="1"/>
            <a:r>
              <a:rPr lang="es-ES" b="1" dirty="0"/>
              <a:t>DYNAMIC (SCHEDULER)</a:t>
            </a:r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A70E5487-3F17-1FF0-4C8A-1ACFBBF85DE1}"/>
              </a:ext>
            </a:extLst>
          </p:cNvPr>
          <p:cNvSpPr txBox="1">
            <a:spLocks/>
          </p:cNvSpPr>
          <p:nvPr/>
        </p:nvSpPr>
        <p:spPr>
          <a:xfrm>
            <a:off x="6094411" y="2097087"/>
            <a:ext cx="4954590" cy="3694111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LOSS</a:t>
            </a:r>
          </a:p>
          <a:p>
            <a:pPr lvl="1"/>
            <a:r>
              <a:rPr lang="es-ES" b="1" dirty="0"/>
              <a:t>BINARY CROSSENTROPY</a:t>
            </a:r>
          </a:p>
          <a:p>
            <a:pPr lvl="1"/>
            <a:r>
              <a:rPr lang="es-ES" b="1" dirty="0"/>
              <a:t>SPARSE CATEGORICAL CROSSENTROPY</a:t>
            </a:r>
          </a:p>
          <a:p>
            <a:r>
              <a:rPr lang="es-ES" b="1" dirty="0"/>
              <a:t>BATCH SIZE</a:t>
            </a:r>
          </a:p>
          <a:p>
            <a:r>
              <a:rPr lang="es-ES" b="1" dirty="0"/>
              <a:t>DATA AUGMENTATION</a:t>
            </a:r>
          </a:p>
          <a:p>
            <a:pPr lvl="1"/>
            <a:r>
              <a:rPr lang="es-ES" b="1" dirty="0"/>
              <a:t>FLIP</a:t>
            </a:r>
          </a:p>
          <a:p>
            <a:pPr lvl="1"/>
            <a:r>
              <a:rPr lang="es-ES" b="1" dirty="0"/>
              <a:t>ROTATION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61404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90304E-10BA-5303-7664-C51FBF181AFF}"/>
              </a:ext>
            </a:extLst>
          </p:cNvPr>
          <p:cNvSpPr txBox="1">
            <a:spLocks/>
          </p:cNvSpPr>
          <p:nvPr/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Real </a:t>
            </a:r>
            <a:r>
              <a:rPr lang="es-ES" b="1" dirty="0" err="1"/>
              <a:t>world</a:t>
            </a:r>
            <a:r>
              <a:rPr lang="es-ES" b="1" dirty="0"/>
              <a:t> uses</a:t>
            </a:r>
            <a:endParaRPr lang="en-US" b="1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808814E9-052D-5DF5-0E4B-906DE4B21FCB}"/>
              </a:ext>
            </a:extLst>
          </p:cNvPr>
          <p:cNvSpPr txBox="1">
            <a:spLocks/>
          </p:cNvSpPr>
          <p:nvPr/>
        </p:nvSpPr>
        <p:spPr>
          <a:xfrm>
            <a:off x="1141410" y="2097087"/>
            <a:ext cx="9906000" cy="3694111"/>
          </a:xfrm>
          <a:prstGeom prst="rect">
            <a:avLst/>
          </a:prstGeom>
        </p:spPr>
        <p:txBody>
          <a:bodyPr numCol="1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CUSTOMER CLASSIFICATION</a:t>
            </a:r>
          </a:p>
          <a:p>
            <a:pPr lvl="1"/>
            <a:r>
              <a:rPr lang="es-ES" b="1" dirty="0"/>
              <a:t>SPECIFIC PRODUCTS</a:t>
            </a:r>
          </a:p>
          <a:p>
            <a:pPr lvl="1"/>
            <a:r>
              <a:rPr lang="es-ES" b="1" dirty="0"/>
              <a:t>TARGET ADS</a:t>
            </a:r>
          </a:p>
          <a:p>
            <a:r>
              <a:rPr lang="es-ES" b="1" dirty="0"/>
              <a:t>PERSON IDENTIFICATION</a:t>
            </a:r>
          </a:p>
          <a:p>
            <a:pPr lvl="1"/>
            <a:r>
              <a:rPr lang="es-ES" b="1" dirty="0"/>
              <a:t>AUTHENTICATION</a:t>
            </a:r>
          </a:p>
          <a:p>
            <a:pPr lvl="1"/>
            <a:r>
              <a:rPr lang="es-ES" b="1" dirty="0"/>
              <a:t>SUSPECTS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7526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90304E-10BA-5303-7664-C51FBF181AFF}"/>
              </a:ext>
            </a:extLst>
          </p:cNvPr>
          <p:cNvSpPr txBox="1">
            <a:spLocks/>
          </p:cNvSpPr>
          <p:nvPr/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NEXT STEPS</a:t>
            </a:r>
            <a:endParaRPr lang="en-US" b="1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808814E9-052D-5DF5-0E4B-906DE4B21FCB}"/>
              </a:ext>
            </a:extLst>
          </p:cNvPr>
          <p:cNvSpPr txBox="1">
            <a:spLocks/>
          </p:cNvSpPr>
          <p:nvPr/>
        </p:nvSpPr>
        <p:spPr>
          <a:xfrm>
            <a:off x="1141410" y="2097087"/>
            <a:ext cx="9906000" cy="3694111"/>
          </a:xfrm>
          <a:prstGeom prst="rect">
            <a:avLst/>
          </a:prstGeom>
        </p:spPr>
        <p:txBody>
          <a:bodyPr numCol="1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IMAGE AUGMENTATION OF TRAINING</a:t>
            </a:r>
          </a:p>
          <a:p>
            <a:r>
              <a:rPr lang="es-ES" b="1" dirty="0"/>
              <a:t>IMAGE AUGMENTATION OF INPUT</a:t>
            </a:r>
          </a:p>
          <a:p>
            <a:r>
              <a:rPr lang="es-ES" b="1" dirty="0"/>
              <a:t>IMPROVING THE MODELS</a:t>
            </a:r>
          </a:p>
          <a:p>
            <a:r>
              <a:rPr lang="es-ES" b="1" dirty="0"/>
              <a:t>ETHNICITY IDENTIFICATION</a:t>
            </a:r>
          </a:p>
          <a:p>
            <a:endParaRPr lang="es-ES" b="1" dirty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08815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90304E-10BA-5303-7664-C51FBF181AFF}"/>
              </a:ext>
            </a:extLst>
          </p:cNvPr>
          <p:cNvSpPr txBox="1">
            <a:spLocks/>
          </p:cNvSpPr>
          <p:nvPr/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Front </a:t>
            </a:r>
            <a:r>
              <a:rPr lang="es-ES" b="1" dirty="0" err="1"/>
              <a:t>end</a:t>
            </a:r>
            <a:endParaRPr lang="en-US" b="1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808814E9-052D-5DF5-0E4B-906DE4B21FCB}"/>
              </a:ext>
            </a:extLst>
          </p:cNvPr>
          <p:cNvSpPr txBox="1">
            <a:spLocks/>
          </p:cNvSpPr>
          <p:nvPr/>
        </p:nvSpPr>
        <p:spPr>
          <a:xfrm>
            <a:off x="1141410" y="2097087"/>
            <a:ext cx="9906000" cy="3694111"/>
          </a:xfrm>
          <a:prstGeom prst="rect">
            <a:avLst/>
          </a:prstGeom>
        </p:spPr>
        <p:txBody>
          <a:bodyPr numCol="1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BUILT WITH STREAMLIT</a:t>
            </a:r>
          </a:p>
          <a:p>
            <a:r>
              <a:rPr lang="es-ES" b="1" dirty="0"/>
              <a:t>WEB DEPLOYED</a:t>
            </a:r>
          </a:p>
          <a:p>
            <a:r>
              <a:rPr lang="es-ES" b="1" dirty="0"/>
              <a:t>UPLOAD PHOTOS OR TAKE PICTURES</a:t>
            </a:r>
          </a:p>
          <a:p>
            <a:r>
              <a:rPr lang="es-ES" b="1" dirty="0">
                <a:hlinkClick r:id="rId2"/>
              </a:rPr>
              <a:t>LINK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493907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</TotalTime>
  <Words>160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Age &amp; gender detection with neural networks</vt:lpstr>
      <vt:lpstr>Data &amp; technologies</vt:lpstr>
      <vt:lpstr>Neural networks</vt:lpstr>
      <vt:lpstr>Methods tested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&amp; gender detection with neural networks</dc:title>
  <dc:creator>Alfonso Muñoz</dc:creator>
  <cp:lastModifiedBy>Alfonso Muñoz</cp:lastModifiedBy>
  <cp:revision>3</cp:revision>
  <dcterms:created xsi:type="dcterms:W3CDTF">2022-09-16T07:13:09Z</dcterms:created>
  <dcterms:modified xsi:type="dcterms:W3CDTF">2022-09-16T09:42:50Z</dcterms:modified>
</cp:coreProperties>
</file>