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zh-TW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按一下以編輯母片標題樣式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A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31/05/18</a:t>
            </a:r>
            <a:endParaRPr b="0" lang="en-A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4F9603F-B088-4D29-A6FA-33B8A8961476}" type="slidenum">
              <a:rPr b="0" lang="en-A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A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zh-TW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zh-TW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zh-TW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zh-TW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zh-TW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按一下以編輯母片標題樣式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按一下以編輯母片文字樣式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TW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第二層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TW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第三層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TW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第四層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TW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第五層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A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31/05/18</a:t>
            </a:r>
            <a:endParaRPr b="0" lang="en-A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AF24781-F034-4141-8F81-8B5616041B0F}" type="slidenum">
              <a:rPr b="0" lang="en-A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A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docs.opencv.org/3.4.1/d5/d33/structcv_1_1HOGDescriptor.html#a09e354ad701f56f9c550dc0385dc36f1" TargetMode="External"/><Relationship Id="rId2" Type="http://schemas.openxmlformats.org/officeDocument/2006/relationships/hyperlink" Target="https://docs.opencv.org/3.4.1/d1/de5/classcv_1_1CascadeClassifier.html#aaf8181cb63968136476ec4204ffca498" TargetMode="External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zh-TW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Lab 08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Human detection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Face detection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zh-TW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Reference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zh-TW" sz="24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https://docs.opencv.org/3.4.1/d5/d33/structcv_1_1HOGDescriptor.html#a09e354ad701f56f9c550dc0385dc36f1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zh-TW" sz="24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https://docs.opencv.org/3.4.1/d1/de5/classcv_1_1CascadeClassifier.html#aaf8181cb63968136476ec4204ffca498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928440" y="2752920"/>
            <a:ext cx="10515240" cy="1818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zh-TW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 Human Detection (50%)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zh-TW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1. Human detection (50%)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新細明體"/>
              </a:rPr>
              <a:t>․ 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HOGDescriptor 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新細明體"/>
                <a:ea typeface="新細明體"/>
              </a:rPr>
              <a:t>․ 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void HOGDescriptor ::setSVMDetector(InputArray  _svmdetector)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    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新細明體"/>
                <a:ea typeface="新細明體"/>
              </a:rPr>
              <a:t>․ 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vector&lt;float&gt; HOGDescriptor::getDefaultPeopleDetector( )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	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    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zh-TW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1. Human detection (50%)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新細明體"/>
              </a:rPr>
              <a:t>․ 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void HOGDescriptor::detectMultiScale( InputArray  img,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                                        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vector&lt; Rect &gt; &amp;  foundLocations,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                                        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double 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hitThreshold = 0,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                                        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Size  winStride = Size(),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                                        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Size   padding = Size(),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                                        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double 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scale = 1.05,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                                        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double 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finalThreshold = 2.0,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                                        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bool   useMeanshiftGrouping = false 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                                        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zh-TW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1. Human detection (50%)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Steps :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(1) Read the image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(2) Declare a object of HOGDescriptor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(3) Sets coefficients for the linear SVM classifier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(4) Detect human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(5) Draw rectangles on the detected human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(6) Show the result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928440" y="2752920"/>
            <a:ext cx="10515240" cy="1818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zh-TW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 Face Detection (50%)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zh-TW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2. Face detection (50%)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838080" y="18831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CascadeClassifier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bool CascadeClassifier::load(const String &amp; filename)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b="0" lang="zh-TW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</a:t>
            </a:r>
            <a:r>
              <a:rPr b="0" lang="zh-TW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path_to_opencv/data/haarcascades/haarcascade_frontalface_default.xml”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zh-TW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“</a:t>
            </a:r>
            <a:r>
              <a:rPr b="0" lang="zh-TW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path_to_opencv/data/haarcascades/haarcascade_frontalface_alt.xml”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zh-TW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“</a:t>
            </a:r>
            <a:r>
              <a:rPr b="0" lang="zh-TW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path_to_opencv/data/haarcascades/haarcascade_frontalface_alt2.xml”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zh-TW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2. Face detection (50%)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void CascadeClassifier::detectMultiScale( InputArray image,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                                               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vector&lt; Rect &gt; &amp;   objects,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                                               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double   scaleFactor = 1.1,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                                               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   minNeighbors = 3,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                                               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  flags = 0,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                                               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Size  minSize = Size(),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                                               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Size  maxSize = Size() 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                                              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zh-TW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2. Face detection (50%)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Steps :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(1) Read the image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(2) Load Face cascade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(3) Detect faces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(5) Draw rectangles on the detected faces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(6) Show the result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</TotalTime>
  <Application>LibreOffice/5.1.6.2$Linux_X86_64 LibreOffice_project/10m0$Build-2</Application>
  <Words>255</Words>
  <Paragraphs>57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2018-05-30T10:54:58Z</dcterms:created>
  <dc:creator>煜閔 陳</dc:creator>
  <dc:description/>
  <dc:language>en-AU</dc:language>
  <cp:lastModifiedBy/>
  <dcterms:modified xsi:type="dcterms:W3CDTF">2018-05-31T19:56:08Z</dcterms:modified>
  <cp:revision>10</cp:revision>
  <dc:subject/>
  <dc:title>Lab 08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寬螢幕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