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1" y="-6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3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49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9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97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4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01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9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1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8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68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8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27AA-7A09-4F58-9876-F366CC6152E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08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Keypad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5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84" y="801790"/>
            <a:ext cx="4032448" cy="59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1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5640987" y="217015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OUTPUT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262265" y="260648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1    0     0    0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84" y="801790"/>
            <a:ext cx="4032448" cy="59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5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5640987" y="217015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OUTPUT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3459" y="3795860"/>
            <a:ext cx="122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INPUT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262265" y="260648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1    0     0    0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91829" y="1398255"/>
            <a:ext cx="504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81075">
              <a:lnSpc>
                <a:spcPts val="4200"/>
              </a:lnSpc>
            </a:pPr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</a:p>
          <a:p>
            <a:pPr defTabSz="981075">
              <a:lnSpc>
                <a:spcPts val="4200"/>
              </a:lnSpc>
            </a:pPr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</a:p>
          <a:p>
            <a:pPr defTabSz="981075">
              <a:lnSpc>
                <a:spcPts val="4200"/>
              </a:lnSpc>
            </a:pPr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</a:p>
          <a:p>
            <a:pPr defTabSz="981075">
              <a:lnSpc>
                <a:spcPts val="42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84" y="801790"/>
            <a:ext cx="4032448" cy="59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97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84" y="801790"/>
            <a:ext cx="4032448" cy="59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196992" y="2981712"/>
            <a:ext cx="504056" cy="48398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640987" y="217015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OUTPUT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63459" y="3795860"/>
            <a:ext cx="122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INPUT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262265" y="260648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1    0     0    0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391829" y="1398255"/>
            <a:ext cx="504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81075">
              <a:lnSpc>
                <a:spcPts val="4200"/>
              </a:lnSpc>
            </a:pPr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</a:p>
          <a:p>
            <a:pPr defTabSz="981075">
              <a:lnSpc>
                <a:spcPts val="4200"/>
              </a:lnSpc>
            </a:pPr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</a:p>
          <a:p>
            <a:pPr defTabSz="981075">
              <a:lnSpc>
                <a:spcPts val="4200"/>
              </a:lnSpc>
            </a:pPr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</a:p>
          <a:p>
            <a:pPr defTabSz="981075">
              <a:lnSpc>
                <a:spcPts val="42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10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26</Words>
  <Application>Microsoft Office PowerPoint</Application>
  <PresentationFormat>如螢幕大小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Keypad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太平</dc:creator>
  <cp:lastModifiedBy>太平</cp:lastModifiedBy>
  <cp:revision>16</cp:revision>
  <dcterms:created xsi:type="dcterms:W3CDTF">2017-10-29T13:11:33Z</dcterms:created>
  <dcterms:modified xsi:type="dcterms:W3CDTF">2017-11-18T14:46:03Z</dcterms:modified>
</cp:coreProperties>
</file>