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>
      <p:cViewPr>
        <p:scale>
          <a:sx n="100" d="100"/>
          <a:sy n="100" d="100"/>
        </p:scale>
        <p:origin x="9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27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9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2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2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5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79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AEC1-AF71-466A-B191-6DC891E45EA6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D4DA-E6E4-4441-886A-F1B6BFDD3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43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itzi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MCSL2017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Lab4-GPIO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4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實驗零件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麵包板</a:t>
            </a:r>
            <a:endParaRPr lang="en-US" altLang="zh-TW" sz="2400" dirty="0" smtClean="0"/>
          </a:p>
          <a:p>
            <a:r>
              <a:rPr lang="en-US" altLang="zh-TW" sz="2400" dirty="0" smtClean="0"/>
              <a:t>4DIP Switch</a:t>
            </a:r>
          </a:p>
          <a:p>
            <a:pPr lvl="1"/>
            <a:r>
              <a:rPr lang="en-US" altLang="zh-TW" sz="2000" dirty="0" smtClean="0"/>
              <a:t>1K</a:t>
            </a:r>
            <a:r>
              <a:rPr lang="zh-TW" altLang="en-US" sz="2000" dirty="0" smtClean="0"/>
              <a:t>排阻</a:t>
            </a:r>
            <a:r>
              <a:rPr lang="en-US" altLang="zh-TW" sz="2000" dirty="0" smtClean="0"/>
              <a:t>*1</a:t>
            </a:r>
          </a:p>
          <a:p>
            <a:r>
              <a:rPr lang="en-US" altLang="zh-TW" sz="2400" dirty="0" smtClean="0"/>
              <a:t>LED *4 </a:t>
            </a:r>
          </a:p>
          <a:p>
            <a:pPr lvl="1"/>
            <a:r>
              <a:rPr lang="en-US" altLang="zh-TW" sz="2000" dirty="0" smtClean="0"/>
              <a:t>220</a:t>
            </a:r>
            <a:r>
              <a:rPr lang="zh-TW" altLang="en-US" sz="2000" dirty="0" smtClean="0"/>
              <a:t>歐姆電阻</a:t>
            </a:r>
            <a:r>
              <a:rPr lang="en-US" altLang="zh-TW" sz="2000" dirty="0" smtClean="0"/>
              <a:t>*4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pic>
        <p:nvPicPr>
          <p:cNvPr id="1030" name="Picture 6" descr="「4DIP Switch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5" y="4938610"/>
            <a:ext cx="1613352" cy="16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LED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79" y="4186106"/>
            <a:ext cx="3645745" cy="23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594" y="1825625"/>
            <a:ext cx="3313198" cy="37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電阻色碼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用於標示電阻值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47" y="365125"/>
            <a:ext cx="3474062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8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集合式</a:t>
            </a:r>
            <a:r>
              <a:rPr lang="zh-TW" altLang="en-US" dirty="0"/>
              <a:t>電阻</a:t>
            </a:r>
            <a:endParaRPr lang="en-US" altLang="zh-TW" dirty="0" smtClean="0"/>
          </a:p>
          <a:p>
            <a:r>
              <a:rPr lang="zh-TW" altLang="en-US" dirty="0" smtClean="0"/>
              <a:t>用數字標記電阻值，例如：</a:t>
            </a:r>
            <a:r>
              <a:rPr lang="en-US" altLang="zh-TW" dirty="0" smtClean="0"/>
              <a:t>103=10*10^3 = 10K</a:t>
            </a:r>
            <a:r>
              <a:rPr lang="zh-TW" altLang="en-US" dirty="0" smtClean="0"/>
              <a:t>歐姆</a:t>
            </a:r>
            <a:endParaRPr lang="zh-TW" altLang="en-US" dirty="0"/>
          </a:p>
        </p:txBody>
      </p:sp>
      <p:pic>
        <p:nvPicPr>
          <p:cNvPr id="3074" name="Picture 2" descr="「排阻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28" y="3128793"/>
            <a:ext cx="5692472" cy="31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25258"/>
            <a:ext cx="6197600" cy="29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Negative logic and Positive logic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logic </a:t>
            </a:r>
            <a:r>
              <a:rPr lang="zh-TW" altLang="en-US" dirty="0" smtClean="0"/>
              <a:t>可指某個零件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時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所收到邏輯凖位</a:t>
            </a:r>
            <a:endParaRPr lang="en-US" altLang="zh-TW" dirty="0" smtClean="0"/>
          </a:p>
          <a:p>
            <a:r>
              <a:rPr lang="zh-TW" altLang="en-US" dirty="0" smtClean="0"/>
              <a:t>若某裝置動作時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收到的是</a:t>
            </a:r>
            <a:r>
              <a:rPr lang="en-US" altLang="zh-TW" dirty="0" smtClean="0"/>
              <a:t>High ”1”</a:t>
            </a:r>
            <a:r>
              <a:rPr lang="zh-TW" altLang="en-US" dirty="0" smtClean="0"/>
              <a:t>準位則稱</a:t>
            </a:r>
            <a:r>
              <a:rPr lang="en-US" altLang="zh-TW" u="sng" dirty="0" smtClean="0"/>
              <a:t>Positive logic</a:t>
            </a:r>
            <a:r>
              <a:rPr lang="zh-TW" altLang="en-US" dirty="0" smtClean="0"/>
              <a:t>或稱</a:t>
            </a:r>
            <a:r>
              <a:rPr lang="en-US" altLang="zh-TW" u="sng" dirty="0" smtClean="0"/>
              <a:t>Active High</a:t>
            </a:r>
          </a:p>
          <a:p>
            <a:r>
              <a:rPr lang="zh-TW" altLang="en-US" dirty="0" smtClean="0"/>
              <a:t>反之裝置位動作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收到的是</a:t>
            </a:r>
            <a:r>
              <a:rPr lang="en-US" altLang="zh-TW" dirty="0" smtClean="0"/>
              <a:t>Low “0”</a:t>
            </a:r>
            <a:r>
              <a:rPr lang="zh-TW" altLang="en-US" dirty="0" smtClean="0"/>
              <a:t>準位則稱</a:t>
            </a:r>
            <a:r>
              <a:rPr lang="en-US" altLang="zh-TW" dirty="0" smtClean="0"/>
              <a:t>Negative logic</a:t>
            </a:r>
            <a:r>
              <a:rPr lang="zh-TW" altLang="en-US" dirty="0" smtClean="0"/>
              <a:t>或稱</a:t>
            </a:r>
            <a:r>
              <a:rPr lang="en-US" altLang="zh-TW" u="sng" dirty="0" smtClean="0"/>
              <a:t>Active Low</a:t>
            </a:r>
            <a:endParaRPr lang="zh-TW" altLang="en-US" u="sng" dirty="0"/>
          </a:p>
        </p:txBody>
      </p:sp>
      <p:pic>
        <p:nvPicPr>
          <p:cNvPr id="4098" name="Picture 2" descr="http://users.ece.utexas.edu/~valvano/Volume1/E-Book/C8_SwitchLEDv2_fil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4824413"/>
            <a:ext cx="7800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Sketch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http://fritzing.org/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92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109</Words>
  <Application>Microsoft Macintosh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新細明體</vt:lpstr>
      <vt:lpstr>Office 佈景主題</vt:lpstr>
      <vt:lpstr>MCSL2017</vt:lpstr>
      <vt:lpstr>實驗零件</vt:lpstr>
      <vt:lpstr>電阻色碼</vt:lpstr>
      <vt:lpstr>排阻</vt:lpstr>
      <vt:lpstr>Negative logic and Positive logic</vt:lpstr>
      <vt:lpstr>Hardware Sketch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MCSL2016</dc:title>
  <dc:creator>Yung-Chi Chen</dc:creator>
  <cp:lastModifiedBy>傅意茹</cp:lastModifiedBy>
  <cp:revision>22</cp:revision>
  <dcterms:created xsi:type="dcterms:W3CDTF">2016-09-26T11:23:26Z</dcterms:created>
  <dcterms:modified xsi:type="dcterms:W3CDTF">2017-10-17T07:20:15Z</dcterms:modified>
</cp:coreProperties>
</file>