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9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9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97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01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9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27AA-7A09-4F58-9876-F366CC6152E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780F-CEFD-4B61-B8D3-0FB40EA1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0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Keypad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5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5000" r="3623" b="36071"/>
          <a:stretch/>
        </p:blipFill>
        <p:spPr bwMode="auto">
          <a:xfrm>
            <a:off x="1691680" y="1241841"/>
            <a:ext cx="6048672" cy="5143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62265" y="115066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 X1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X2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3649" y="1817905"/>
            <a:ext cx="165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/>
              <a:t>Row 1: Y3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>
              <a:lnSpc>
                <a:spcPts val="4200"/>
              </a:lnSpc>
              <a:tabLst>
                <a:tab pos="1077913" algn="l"/>
              </a:tabLst>
            </a:pPr>
            <a:r>
              <a:rPr lang="en-US" altLang="zh-TW" sz="2800" dirty="0" smtClean="0"/>
              <a:t>Row 2: Y2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3: Y1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4: Y0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9045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</a:t>
            </a:r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5000" r="3623" b="36071"/>
          <a:stretch/>
        </p:blipFill>
        <p:spPr bwMode="auto">
          <a:xfrm>
            <a:off x="1691680" y="1241841"/>
            <a:ext cx="6048672" cy="5143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62265" y="115066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 X1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X2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3649" y="1817905"/>
            <a:ext cx="165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/>
              <a:t>Row 1: Y3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>
              <a:lnSpc>
                <a:spcPts val="4200"/>
              </a:lnSpc>
              <a:tabLst>
                <a:tab pos="1077913" algn="l"/>
              </a:tabLst>
            </a:pPr>
            <a:r>
              <a:rPr lang="en-US" altLang="zh-TW" sz="2800" dirty="0" smtClean="0"/>
              <a:t>Row 2: Y2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3: Y1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4: Y0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9045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</a:t>
            </a:r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3736" y="27594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4221088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5000" r="3623" b="36071"/>
          <a:stretch/>
        </p:blipFill>
        <p:spPr bwMode="auto">
          <a:xfrm>
            <a:off x="1691680" y="1241841"/>
            <a:ext cx="6048672" cy="5143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62265" y="115066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 X1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X2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3649" y="1817905"/>
            <a:ext cx="165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/>
              <a:t>Row 1: Y3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>
              <a:lnSpc>
                <a:spcPts val="4200"/>
              </a:lnSpc>
              <a:tabLst>
                <a:tab pos="1077913" algn="l"/>
              </a:tabLst>
            </a:pPr>
            <a:r>
              <a:rPr lang="en-US" altLang="zh-TW" sz="2800" dirty="0" smtClean="0"/>
              <a:t>Row 2: Y2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3: Y1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4: Y0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9045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</a:t>
            </a:r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3736" y="27594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4221088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9552" y="1817905"/>
            <a:ext cx="504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5000" r="3623" b="36071"/>
          <a:stretch/>
        </p:blipFill>
        <p:spPr bwMode="auto">
          <a:xfrm>
            <a:off x="1691680" y="1241841"/>
            <a:ext cx="6048672" cy="5143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62265" y="115066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 X1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X2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X3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03649" y="1817905"/>
            <a:ext cx="165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/>
              <a:t>Row 1: Y3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>
              <a:lnSpc>
                <a:spcPts val="4200"/>
              </a:lnSpc>
              <a:tabLst>
                <a:tab pos="1077913" algn="l"/>
              </a:tabLst>
            </a:pPr>
            <a:r>
              <a:rPr lang="en-US" altLang="zh-TW" sz="2800" dirty="0" smtClean="0"/>
              <a:t>Row 2: Y2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3: Y1</a:t>
            </a:r>
          </a:p>
          <a:p>
            <a:pPr>
              <a:lnSpc>
                <a:spcPts val="4200"/>
              </a:lnSpc>
            </a:pPr>
            <a:r>
              <a:rPr lang="en-US" altLang="zh-TW" sz="2800" dirty="0" smtClean="0"/>
              <a:t>Row 4: Y0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9045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</a:t>
            </a:r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48064" y="81754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Col 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3736" y="27594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OUTPUT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4221088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62265" y="26064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1    0     0    0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9552" y="1817905"/>
            <a:ext cx="504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</a:p>
          <a:p>
            <a:pPr defTabSz="981075">
              <a:lnSpc>
                <a:spcPts val="42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3693" y="3492200"/>
            <a:ext cx="504056" cy="48398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10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123</Words>
  <Application>Microsoft Office PowerPoint</Application>
  <PresentationFormat>如螢幕大小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Keypad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太平</dc:creator>
  <cp:lastModifiedBy>太平</cp:lastModifiedBy>
  <cp:revision>12</cp:revision>
  <dcterms:created xsi:type="dcterms:W3CDTF">2017-10-29T13:11:33Z</dcterms:created>
  <dcterms:modified xsi:type="dcterms:W3CDTF">2017-10-29T18:18:34Z</dcterms:modified>
</cp:coreProperties>
</file>