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38793" y="674057"/>
            <a:ext cx="12192001" cy="259882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/>
              <a:t>  </a:t>
            </a:r>
            <a:r>
              <a:rPr lang="en-US" altLang="zh-TW" sz="5500" smtClean="0"/>
              <a:t>Micro </a:t>
            </a:r>
            <a:r>
              <a:rPr lang="en-US" altLang="zh-TW" sz="5500" smtClean="0"/>
              <a:t>Controller </a:t>
            </a:r>
            <a:r>
              <a:rPr lang="en-US" altLang="zh-TW" sz="5500" dirty="0" smtClean="0"/>
              <a:t>lab </a:t>
            </a:r>
            <a:r>
              <a:rPr lang="en-US" altLang="zh-TW" sz="5500" dirty="0"/>
              <a:t>final project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  </a:t>
            </a:r>
            <a:r>
              <a:rPr lang="en-US" altLang="zh-TW" sz="3600" dirty="0" smtClean="0"/>
              <a:t>led </a:t>
            </a:r>
            <a:r>
              <a:rPr lang="en-US" altLang="zh-TW" sz="3600" dirty="0" err="1" smtClean="0"/>
              <a:t>rgb</a:t>
            </a:r>
            <a:r>
              <a:rPr lang="en-US" altLang="zh-TW" sz="3600" dirty="0" smtClean="0"/>
              <a:t> ambient light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26025" y="6341609"/>
            <a:ext cx="8791575" cy="1655762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Group 1 0416324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0841" y="47246"/>
            <a:ext cx="11321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/>
              <a:t>Prototype of the project </a:t>
            </a:r>
          </a:p>
          <a:p>
            <a:pPr algn="ctr"/>
            <a:endParaRPr lang="zh-TW" altLang="en-US" sz="5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9612" y="895516"/>
            <a:ext cx="60016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800" dirty="0" smtClean="0"/>
              <a:t>Connect the keypad to STM32 board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/>
              <a:t>There are some part of the button described for the functions for ambient light as follow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/>
              <a:t>It can be implemented as the night light in room, club and café as well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34772" y="1180321"/>
            <a:ext cx="5090670" cy="4733429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18827"/>
              </p:ext>
            </p:extLst>
          </p:nvPr>
        </p:nvGraphicFramePr>
        <p:xfrm>
          <a:off x="1141413" y="3651249"/>
          <a:ext cx="4499428" cy="30697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R+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G+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B+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R-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G-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CYCLE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PURPLE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DARK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813" y="305192"/>
            <a:ext cx="11539313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dirty="0" smtClean="0"/>
              <a:t>Extend from prototype to more functions </a:t>
            </a:r>
          </a:p>
          <a:p>
            <a:pPr marL="457200" indent="-457200">
              <a:buAutoNum type="arabicPeriod"/>
            </a:pPr>
            <a:r>
              <a:rPr lang="en-US" altLang="zh-TW" sz="4800" dirty="0" smtClean="0"/>
              <a:t>Light intensity interact with music</a:t>
            </a:r>
          </a:p>
          <a:p>
            <a:pPr marL="457200" indent="-457200">
              <a:buAutoNum type="arabicPeriod"/>
            </a:pPr>
            <a:r>
              <a:rPr lang="en-US" altLang="zh-TW" sz="4800" dirty="0" smtClean="0"/>
              <a:t>Breathable light mode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呼吸燈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451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6531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81</TotalTime>
  <Words>88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Trebuchet MS</vt:lpstr>
      <vt:lpstr>Tw Cen MT</vt:lpstr>
      <vt:lpstr>電路</vt:lpstr>
      <vt:lpstr>  Micro Controller lab final project    led rgb ambient light</vt:lpstr>
      <vt:lpstr>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胡安鳳</dc:creator>
  <cp:lastModifiedBy>chialin LIU</cp:lastModifiedBy>
  <cp:revision>17</cp:revision>
  <dcterms:created xsi:type="dcterms:W3CDTF">2017-11-23T13:19:41Z</dcterms:created>
  <dcterms:modified xsi:type="dcterms:W3CDTF">2017-11-23T14:54:47Z</dcterms:modified>
</cp:coreProperties>
</file>