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83" r:id="rId7"/>
    <p:sldId id="272" r:id="rId8"/>
    <p:sldId id="274" r:id="rId9"/>
    <p:sldId id="275" r:id="rId10"/>
    <p:sldId id="273" r:id="rId11"/>
    <p:sldId id="276" r:id="rId12"/>
    <p:sldId id="278" r:id="rId13"/>
    <p:sldId id="284" r:id="rId14"/>
    <p:sldId id="279" r:id="rId15"/>
    <p:sldId id="280" r:id="rId16"/>
    <p:sldId id="281" r:id="rId17"/>
    <p:sldId id="282" r:id="rId18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2" autoAdjust="0"/>
    <p:restoredTop sz="95587" autoAdjust="0"/>
  </p:normalViewPr>
  <p:slideViewPr>
    <p:cSldViewPr>
      <p:cViewPr varScale="1">
        <p:scale>
          <a:sx n="90" d="100"/>
          <a:sy n="90" d="100"/>
        </p:scale>
        <p:origin x="893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2018/1/2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2018/1/2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2018/1/2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9412" y="228600"/>
            <a:ext cx="11582400" cy="2762251"/>
          </a:xfrm>
        </p:spPr>
        <p:txBody>
          <a:bodyPr rtlCol="0">
            <a:noAutofit/>
          </a:bodyPr>
          <a:lstStyle/>
          <a:p>
            <a:pPr algn="ctr" rtl="0"/>
            <a:r>
              <a:rPr lang="en-US" altLang="zh-TW" sz="8800" dirty="0" smtClean="0">
                <a:sym typeface="Salesforce Sans"/>
              </a:rPr>
              <a:t>Machine Learning Final Project</a:t>
            </a:r>
            <a:endParaRPr lang="zh-TW" altLang="en-US" sz="8800" dirty="0"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4951412" y="5257800"/>
            <a:ext cx="8735325" cy="1752600"/>
          </a:xfrm>
        </p:spPr>
        <p:txBody>
          <a:bodyPr rtlCol="0"/>
          <a:lstStyle/>
          <a:p>
            <a:pPr rtl="0"/>
            <a:r>
              <a:rPr lang="en-US" altLang="zh-TW" dirty="0" smtClean="0">
                <a:sym typeface="Salesforce Sans"/>
              </a:rPr>
              <a:t>0416324 </a:t>
            </a:r>
            <a:r>
              <a:rPr lang="zh-TW" altLang="en-US" dirty="0" smtClean="0">
                <a:sym typeface="Salesforce Sans"/>
              </a:rPr>
              <a:t>胡安鳳</a:t>
            </a:r>
            <a:endParaRPr lang="en-US" altLang="zh-TW" dirty="0" smtClean="0">
              <a:sym typeface="Salesforce Sans"/>
            </a:endParaRPr>
          </a:p>
          <a:p>
            <a:pPr rtl="0"/>
            <a:r>
              <a:rPr lang="en-US" altLang="zh-TW" dirty="0" smtClean="0">
                <a:sym typeface="Salesforce Sans"/>
              </a:rPr>
              <a:t>0416308</a:t>
            </a:r>
            <a:r>
              <a:rPr lang="zh-TW" altLang="en-US" dirty="0" smtClean="0">
                <a:sym typeface="Salesforce Sans"/>
              </a:rPr>
              <a:t> 林正偉</a:t>
            </a:r>
            <a:endParaRPr lang="en-US" altLang="zh-TW" dirty="0" smtClean="0">
              <a:sym typeface="Salesforce Sans"/>
            </a:endParaRPr>
          </a:p>
          <a:p>
            <a:pPr rtl="0"/>
            <a:r>
              <a:rPr lang="en-US" altLang="zh-TW" dirty="0" smtClean="0">
                <a:sym typeface="Salesforce Sans"/>
              </a:rPr>
              <a:t>0316323</a:t>
            </a:r>
            <a:r>
              <a:rPr lang="zh-TW" altLang="en-US" dirty="0" smtClean="0">
                <a:sym typeface="Salesforce Sans"/>
              </a:rPr>
              <a:t> 薛世恩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70012" y="3352800"/>
            <a:ext cx="952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price prediction of the used cars in Germany since </a:t>
            </a:r>
            <a:r>
              <a:rPr lang="en-US" sz="2800" dirty="0" smtClean="0"/>
              <a:t>2015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86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2 DT </a:t>
            </a:r>
            <a:r>
              <a:rPr lang="en-US" sz="4800" dirty="0" err="1" smtClean="0"/>
              <a:t>Regressor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2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3 SVM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4 Naïve Bayes Classifier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6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/>
              <a:t>Regressor</a:t>
            </a:r>
            <a:r>
              <a:rPr lang="en-US" sz="4800" dirty="0" smtClean="0"/>
              <a:t> vs Classifier?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3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en-US" altLang="zh-TW" sz="4800" dirty="0" smtClean="0">
                <a:sym typeface="Salesforce Sans"/>
              </a:rPr>
              <a:t>Responsibility</a:t>
            </a:r>
            <a:r>
              <a:rPr lang="zh-TW" altLang="en-US" sz="4800" dirty="0" smtClean="0">
                <a:sym typeface="Salesforce Sans"/>
              </a:rPr>
              <a:t> </a:t>
            </a:r>
            <a:r>
              <a:rPr lang="en-US" altLang="zh-TW" sz="4800" dirty="0" smtClean="0">
                <a:sym typeface="Salesforce Sans"/>
              </a:rPr>
              <a:t>assignment</a:t>
            </a:r>
            <a:endParaRPr lang="zh-TW" altLang="en-US" sz="4800" dirty="0"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0416324 Finding the appropriate dataset, preprocessing(filter the unnecessary data with </a:t>
            </a:r>
            <a:r>
              <a:rPr lang="en-US" altLang="zh-TW" dirty="0">
                <a:latin typeface="+mn-ea"/>
                <a:ea typeface="+mn-ea"/>
                <a:sym typeface="Salesforce Sans"/>
              </a:rPr>
              <a:t>p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andas)</a:t>
            </a:r>
          </a:p>
          <a:p>
            <a:pPr marL="0" indent="0" rtl="0">
              <a:buNone/>
            </a:pPr>
            <a:r>
              <a:rPr lang="en-US" altLang="zh-TW" dirty="0" smtClean="0">
                <a:latin typeface="+mn-ea"/>
                <a:ea typeface="+mn-ea"/>
                <a:sym typeface="Salesforce Sans"/>
              </a:rPr>
              <a:t>   KNN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Regressor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analysis, report</a:t>
            </a:r>
          </a:p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0416308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DecisionTreeRegressor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analysis, random data generation,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cov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calculation</a:t>
            </a:r>
          </a:p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0316323 PDF Plotting, Finding dataset and SVM analysis</a:t>
            </a:r>
          </a:p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0416024 Naïve Bayes (if naïve cant do continuous,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youi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should log and round by yourself </a:t>
            </a:r>
            <a:r>
              <a:rPr lang="zh-TW" altLang="en-US" dirty="0" smtClean="0">
                <a:latin typeface="+mn-ea"/>
                <a:ea typeface="+mn-ea"/>
                <a:sym typeface="Salesforce Sans"/>
              </a:rPr>
              <a:t>羿豐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) </a:t>
            </a:r>
            <a:endParaRPr lang="zh-TW" altLang="en-US" dirty="0">
              <a:latin typeface="+mn-ea"/>
              <a:ea typeface="+mn-ea"/>
              <a:sym typeface="Salesforce Sans"/>
            </a:endParaRPr>
          </a:p>
          <a:p>
            <a:pPr rtl="0"/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0"/>
            <a:ext cx="10360501" cy="10414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Implementation tools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1701797"/>
            <a:ext cx="5104129" cy="4462272"/>
          </a:xfrm>
        </p:spPr>
        <p:txBody>
          <a:bodyPr/>
          <a:lstStyle/>
          <a:p>
            <a:r>
              <a:rPr lang="en-US" altLang="zh-TW" dirty="0" smtClean="0"/>
              <a:t>Pandas for data processing </a:t>
            </a:r>
          </a:p>
          <a:p>
            <a:r>
              <a:rPr lang="en-US" altLang="zh-TW" dirty="0" err="1" smtClean="0"/>
              <a:t>Sklearn</a:t>
            </a:r>
            <a:r>
              <a:rPr lang="en-US" altLang="zh-TW" dirty="0" smtClean="0"/>
              <a:t> for ML models</a:t>
            </a:r>
          </a:p>
          <a:p>
            <a:r>
              <a:rPr lang="en-US" altLang="zh-TW" dirty="0" err="1" smtClean="0"/>
              <a:t>Matplotlib</a:t>
            </a:r>
            <a:r>
              <a:rPr lang="en-US" altLang="zh-TW" dirty="0" smtClean="0"/>
              <a:t> for graphing</a:t>
            </a:r>
          </a:p>
          <a:p>
            <a:r>
              <a:rPr lang="en-US" altLang="zh-TW" dirty="0" smtClean="0"/>
              <a:t>Python with Anaconda</a:t>
            </a:r>
          </a:p>
          <a:p>
            <a:r>
              <a:rPr lang="en-US" altLang="zh-TW" dirty="0" err="1" smtClean="0"/>
              <a:t>Jupyter</a:t>
            </a:r>
            <a:r>
              <a:rPr lang="en-US" altLang="zh-TW" dirty="0" smtClean="0"/>
              <a:t> Notebook for writing the real-time code checking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1701797"/>
            <a:ext cx="5409661" cy="433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1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12812" y="228600"/>
            <a:ext cx="1112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Data Source from </a:t>
            </a:r>
            <a:r>
              <a:rPr lang="en-US" sz="4800" dirty="0" err="1" smtClean="0"/>
              <a:t>Kaggle</a:t>
            </a:r>
            <a:endParaRPr lang="en-US" sz="4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295400"/>
            <a:ext cx="10744200" cy="54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8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What attributes to filter and left?</a:t>
            </a:r>
            <a:endParaRPr lang="en-US" sz="4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1"/>
          <a:stretch/>
        </p:blipFill>
        <p:spPr>
          <a:xfrm>
            <a:off x="1044842" y="1752600"/>
            <a:ext cx="10521452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7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37381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As we can see from last page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Body_type</a:t>
            </a:r>
            <a:r>
              <a:rPr lang="en-US" dirty="0" smtClean="0"/>
              <a:t> and </a:t>
            </a:r>
            <a:r>
              <a:rPr lang="en-US" dirty="0" err="1" smtClean="0"/>
              <a:t>color_slug</a:t>
            </a:r>
            <a:r>
              <a:rPr lang="en-US" dirty="0" smtClean="0"/>
              <a:t> all contain the empty data</a:t>
            </a:r>
          </a:p>
          <a:p>
            <a:r>
              <a:rPr lang="en-US" dirty="0" smtClean="0"/>
              <a:t>Most (about99%)of the </a:t>
            </a:r>
            <a:r>
              <a:rPr lang="en-US" dirty="0" err="1" smtClean="0"/>
              <a:t>stk_year</a:t>
            </a:r>
            <a:r>
              <a:rPr lang="en-US" dirty="0" smtClean="0"/>
              <a:t> are None, which is useless in analysis</a:t>
            </a:r>
          </a:p>
          <a:p>
            <a:r>
              <a:rPr lang="en-US" dirty="0" smtClean="0"/>
              <a:t>As prediction only for car price but not for the time-serial data, attributes with time can be eliminated but </a:t>
            </a:r>
            <a:r>
              <a:rPr lang="en-US" dirty="0" err="1" smtClean="0"/>
              <a:t>manufactured_year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563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035" y="-152400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Remained attribute explanation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990600"/>
            <a:ext cx="10360501" cy="5867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Attributes that may affect the price</a:t>
            </a:r>
          </a:p>
          <a:p>
            <a:r>
              <a:rPr lang="en-US" dirty="0" smtClean="0"/>
              <a:t>Maker: The manufacturer of that car</a:t>
            </a:r>
          </a:p>
          <a:p>
            <a:r>
              <a:rPr lang="en-US" dirty="0" smtClean="0"/>
              <a:t>Model: Model of the car</a:t>
            </a:r>
          </a:p>
          <a:p>
            <a:r>
              <a:rPr lang="en-US" dirty="0" smtClean="0"/>
              <a:t>Mileage: Distance the car has been driven</a:t>
            </a:r>
          </a:p>
          <a:p>
            <a:r>
              <a:rPr lang="en-US" dirty="0" err="1" smtClean="0"/>
              <a:t>Engine_displ</a:t>
            </a:r>
            <a:r>
              <a:rPr lang="en-US" dirty="0"/>
              <a:t>: </a:t>
            </a:r>
            <a:r>
              <a:rPr lang="en-US" dirty="0" smtClean="0"/>
              <a:t>swept </a:t>
            </a:r>
            <a:r>
              <a:rPr lang="en-US" dirty="0"/>
              <a:t>volume of all the pistons inside the cylinders of a reciprocating </a:t>
            </a:r>
            <a:r>
              <a:rPr lang="en-US" dirty="0" smtClean="0"/>
              <a:t>engine</a:t>
            </a:r>
          </a:p>
          <a:p>
            <a:r>
              <a:rPr lang="en-US" dirty="0" err="1" smtClean="0"/>
              <a:t>Engine_power</a:t>
            </a:r>
            <a:r>
              <a:rPr lang="en-US" dirty="0" smtClean="0"/>
              <a:t>: HP of such engine</a:t>
            </a:r>
          </a:p>
          <a:p>
            <a:r>
              <a:rPr lang="en-US" dirty="0" smtClean="0"/>
              <a:t>Door and seat count</a:t>
            </a:r>
          </a:p>
          <a:p>
            <a:r>
              <a:rPr lang="en-US" dirty="0" err="1" smtClean="0"/>
              <a:t>Fuel_type</a:t>
            </a:r>
            <a:r>
              <a:rPr lang="en-US" dirty="0" smtClean="0"/>
              <a:t>: diesel or gasoline?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945" y="1371600"/>
            <a:ext cx="10590372" cy="5791200"/>
          </a:xfrm>
        </p:spPr>
        <p:txBody>
          <a:bodyPr/>
          <a:lstStyle/>
          <a:p>
            <a:r>
              <a:rPr lang="en-US" dirty="0" smtClean="0"/>
              <a:t>Attribute-covariance </a:t>
            </a:r>
            <a:r>
              <a:rPr lang="en-US" dirty="0" smtClean="0"/>
              <a:t>analysis </a:t>
            </a:r>
            <a:r>
              <a:rPr lang="en-US" dirty="0" smtClean="0"/>
              <a:t>credit to 0416308 </a:t>
            </a:r>
            <a:r>
              <a:rPr lang="en-US" dirty="0" smtClean="0"/>
              <a:t>David Lin</a:t>
            </a:r>
          </a:p>
          <a:p>
            <a:endParaRPr 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18881" y="0"/>
            <a:ext cx="10360501" cy="20574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More detailed ,analyze COV to see</a:t>
            </a:r>
            <a:br>
              <a:rPr lang="en-US" sz="4800" dirty="0" smtClean="0"/>
            </a:br>
            <a:r>
              <a:rPr lang="en-US" sz="4800" dirty="0" smtClean="0"/>
              <a:t>what does we </a:t>
            </a:r>
            <a:r>
              <a:rPr lang="en-US" sz="4800" dirty="0" smtClean="0">
                <a:solidFill>
                  <a:srgbClr val="FF0000"/>
                </a:solidFill>
              </a:rPr>
              <a:t>REALLY NEED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2514600"/>
            <a:ext cx="10603022" cy="33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Model1 KNN </a:t>
            </a:r>
            <a:r>
              <a:rPr lang="en-US" sz="4800" dirty="0" err="1" smtClean="0"/>
              <a:t>Regressor</a:t>
            </a:r>
            <a:r>
              <a:rPr lang="en-US" sz="4800" dirty="0" smtClean="0"/>
              <a:t> by0416324</a:t>
            </a:r>
            <a:endParaRPr lang="en-US" sz="4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295400"/>
            <a:ext cx="7010400" cy="52578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713412" y="4724400"/>
            <a:ext cx="350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Fit to normal distribution, remove mean +- 2std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627812" y="32766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Normal ,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unoptimized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4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724</TotalTime>
  <Words>276</Words>
  <Application>Microsoft Office PowerPoint</Application>
  <PresentationFormat>自訂</PresentationFormat>
  <Paragraphs>44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Salesforce Sans</vt:lpstr>
      <vt:lpstr>微軟正黑體</vt:lpstr>
      <vt:lpstr>Arial</vt:lpstr>
      <vt:lpstr>Calibri</vt:lpstr>
      <vt:lpstr>科技 16x9</vt:lpstr>
      <vt:lpstr>Machine Learning Final Project</vt:lpstr>
      <vt:lpstr>Responsibility assignment</vt:lpstr>
      <vt:lpstr>Implementation tools</vt:lpstr>
      <vt:lpstr>PowerPoint 簡報</vt:lpstr>
      <vt:lpstr>What attributes to filter and left?</vt:lpstr>
      <vt:lpstr>As we can see from last page</vt:lpstr>
      <vt:lpstr>Remained attribute explanation</vt:lpstr>
      <vt:lpstr>More detailed ,analyze COV to see what does we REALLY NEED </vt:lpstr>
      <vt:lpstr>Model1 KNN Regressor by0416324</vt:lpstr>
      <vt:lpstr>PowerPoint 簡報</vt:lpstr>
      <vt:lpstr>Model 2 DT Regressor</vt:lpstr>
      <vt:lpstr>Model 3 SVM</vt:lpstr>
      <vt:lpstr>Model 4 Naïve Bayes Classifier</vt:lpstr>
      <vt:lpstr>Regressor vs Classifier?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Final Project</dc:title>
  <dc:creator>胡安鳳</dc:creator>
  <cp:lastModifiedBy>胡安鳳</cp:lastModifiedBy>
  <cp:revision>73</cp:revision>
  <dcterms:created xsi:type="dcterms:W3CDTF">2017-12-30T19:46:49Z</dcterms:created>
  <dcterms:modified xsi:type="dcterms:W3CDTF">2018-01-02T13:51:54Z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