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88825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04EB71F-B017-48F4-B883-0AAE014C649A}" type="slidenum"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34B981C-84FD-473A-8C95-EB239755CF38}" type="slidenum">
              <a:rPr b="0" lang="en-A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1</a:t>
            </a:fld>
            <a:endParaRPr b="0"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4D07A02-688B-47BC-B6D3-D59378A6297C}" type="slidenum">
              <a:rPr b="0" lang="en-A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2127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218960" y="4032360"/>
            <a:ext cx="10360080" cy="2127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27520" y="403236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218960" y="403236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3602520" y="1701720"/>
            <a:ext cx="5592960" cy="446184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/>
        </p:blipFill>
        <p:spPr>
          <a:xfrm>
            <a:off x="3602520" y="1701720"/>
            <a:ext cx="5592960" cy="4461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44618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44618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1218960" y="274680"/>
            <a:ext cx="10360080" cy="5673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218960" y="403236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44618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44618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527520" y="403236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1218960" y="4032360"/>
            <a:ext cx="10360080" cy="2127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2127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1218960" y="4032360"/>
            <a:ext cx="10360080" cy="2127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27520" y="403236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1218960" y="403236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3602520" y="1701720"/>
            <a:ext cx="5592960" cy="446184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3602520" y="1701720"/>
            <a:ext cx="5592960" cy="4461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44618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44618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1218960" y="274680"/>
            <a:ext cx="10360080" cy="5673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218960" y="403236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44618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44618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527520" y="403236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218960" y="4032360"/>
            <a:ext cx="10360080" cy="2127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12600" y="0"/>
            <a:ext cx="816480" cy="5225760"/>
          </a:xfrm>
          <a:custGeom>
            <a:avLst/>
            <a:gdLst/>
            <a:ahLst/>
            <a:rect l="l" t="t" r="r" b="b"/>
            <a:pathLst>
              <a:path w="612775" h="3919538">
                <a:moveTo>
                  <a:pt x="0" y="3919538"/>
                </a:moveTo>
                <a:lnTo>
                  <a:pt x="612775" y="2984500"/>
                </a:lnTo>
                <a:lnTo>
                  <a:pt x="612775" y="0"/>
                </a:lnTo>
              </a:path>
            </a:pathLst>
          </a:custGeom>
          <a:noFill/>
          <a:ln w="38160">
            <a:solidFill>
              <a:srgbClr val="00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-15840" y="0"/>
            <a:ext cx="547200" cy="4562280"/>
          </a:xfrm>
          <a:custGeom>
            <a:avLst/>
            <a:gdLst/>
            <a:ahLst/>
            <a:rect l="l" t="t" r="r" b="b"/>
            <a:pathLst>
              <a:path w="410751" h="3421856">
                <a:moveTo>
                  <a:pt x="0" y="3421856"/>
                </a:moveTo>
                <a:lnTo>
                  <a:pt x="410751" y="2798680"/>
                </a:lnTo>
                <a:lnTo>
                  <a:pt x="409575" y="0"/>
                </a:lnTo>
              </a:path>
            </a:pathLst>
          </a:custGeom>
          <a:noFill/>
          <a:ln w="28440">
            <a:solidFill>
              <a:srgbClr val="00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9360" y="-3240"/>
            <a:ext cx="318240" cy="3968280"/>
          </a:xfrm>
          <a:custGeom>
            <a:avLst/>
            <a:gdLst/>
            <a:ahLst/>
            <a:rect l="l" t="t" r="r" b="b"/>
            <a:pathLst>
              <a:path w="238919" h="2976561">
                <a:moveTo>
                  <a:pt x="0" y="2976561"/>
                </a:moveTo>
                <a:lnTo>
                  <a:pt x="238919" y="2616170"/>
                </a:lnTo>
                <a:cubicBezTo>
                  <a:pt x="238654" y="1744113"/>
                  <a:pt x="238390" y="872057"/>
                  <a:pt x="238125" y="0"/>
                </a:cubicBezTo>
              </a:path>
            </a:pathLst>
          </a:custGeom>
          <a:noFill/>
          <a:ln>
            <a:solidFill>
              <a:srgbClr val="00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 flipV="1">
            <a:off x="7516440" y="4145040"/>
            <a:ext cx="4686120" cy="2716200"/>
          </a:xfrm>
          <a:prstGeom prst="line">
            <a:avLst/>
          </a:prstGeom>
          <a:ln w="38160">
            <a:solidFill>
              <a:srgbClr val="00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 flipV="1">
            <a:off x="8003880" y="4444920"/>
            <a:ext cx="4198680" cy="2431440"/>
          </a:xfrm>
          <a:prstGeom prst="line">
            <a:avLst/>
          </a:prstGeom>
          <a:ln w="28440">
            <a:solidFill>
              <a:srgbClr val="00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6"/>
          <p:cNvSpPr/>
          <p:nvPr/>
        </p:nvSpPr>
        <p:spPr>
          <a:xfrm flipV="1">
            <a:off x="8515440" y="4732920"/>
            <a:ext cx="3687120" cy="2133720"/>
          </a:xfrm>
          <a:prstGeom prst="line">
            <a:avLst/>
          </a:prstGeom>
          <a:ln>
            <a:solidFill>
              <a:srgbClr val="00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6200000">
            <a:off x="2338200" y="3722760"/>
            <a:ext cx="816840" cy="5485680"/>
          </a:xfrm>
          <a:custGeom>
            <a:avLst/>
            <a:gdLst/>
            <a:ahLst/>
            <a:rect l="l" t="t" r="r" b="b"/>
            <a:pathLst>
              <a:path w="612775" h="4115481">
                <a:moveTo>
                  <a:pt x="0" y="4115481"/>
                </a:moveTo>
                <a:lnTo>
                  <a:pt x="612775" y="3180443"/>
                </a:lnTo>
                <a:lnTo>
                  <a:pt x="612775" y="0"/>
                </a:lnTo>
              </a:path>
            </a:pathLst>
          </a:custGeom>
          <a:noFill/>
          <a:ln w="38160">
            <a:solidFill>
              <a:srgbClr val="00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 rot="16200000">
            <a:off x="2138760" y="4190400"/>
            <a:ext cx="547200" cy="4826880"/>
          </a:xfrm>
          <a:custGeom>
            <a:avLst/>
            <a:gdLst/>
            <a:ahLst/>
            <a:rect l="l" t="t" r="r" b="b"/>
            <a:pathLst>
              <a:path w="410751" h="3621427">
                <a:moveTo>
                  <a:pt x="0" y="3621427"/>
                </a:moveTo>
                <a:lnTo>
                  <a:pt x="410751" y="2998251"/>
                </a:lnTo>
                <a:cubicBezTo>
                  <a:pt x="410359" y="2065358"/>
                  <a:pt x="406339" y="932893"/>
                  <a:pt x="405947" y="0"/>
                </a:cubicBezTo>
              </a:path>
            </a:pathLst>
          </a:custGeom>
          <a:noFill/>
          <a:ln w="28440">
            <a:solidFill>
              <a:srgbClr val="00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 rot="16200000">
            <a:off x="1949040" y="4590720"/>
            <a:ext cx="321840" cy="4238280"/>
          </a:xfrm>
          <a:custGeom>
            <a:avLst/>
            <a:gdLst/>
            <a:ahLst/>
            <a:rect l="l" t="t" r="r" b="b"/>
            <a:pathLst>
              <a:path w="241768" h="3179761">
                <a:moveTo>
                  <a:pt x="0" y="3179761"/>
                </a:moveTo>
                <a:lnTo>
                  <a:pt x="238919" y="2819370"/>
                </a:lnTo>
                <a:cubicBezTo>
                  <a:pt x="238654" y="1947313"/>
                  <a:pt x="242019" y="872057"/>
                  <a:pt x="241754" y="0"/>
                </a:cubicBezTo>
              </a:path>
            </a:pathLst>
          </a:custGeom>
          <a:noFill/>
          <a:ln>
            <a:solidFill>
              <a:srgbClr val="00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PlaceHolder 10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5040" cy="1999800"/>
          </a:xfrm>
          <a:prstGeom prst="rect">
            <a:avLst/>
          </a:prstGeom>
        </p:spPr>
        <p:txBody>
          <a:bodyPr lIns="122040" rIns="122040" tIns="60840" bIns="60840" anchor="b"/>
          <a:p>
            <a:pPr>
              <a:lnSpc>
                <a:spcPct val="100000"/>
              </a:lnSpc>
            </a:pPr>
            <a:r>
              <a:rPr b="0" lang="zh-TW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按一下以編輯母片標題樣式</a:t>
            </a:r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dt"/>
          </p:nvPr>
        </p:nvSpPr>
        <p:spPr>
          <a:xfrm>
            <a:off x="1218960" y="6356520"/>
            <a:ext cx="2234160" cy="364680"/>
          </a:xfrm>
          <a:prstGeom prst="rect">
            <a:avLst/>
          </a:prstGeom>
        </p:spPr>
        <p:txBody>
          <a:bodyPr lIns="122040" rIns="122040" tIns="60840" bIns="60840" anchor="ctr"/>
          <a:p>
            <a:pPr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1/01/18</a:t>
            </a:r>
            <a:endParaRPr b="0" lang="en-AU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ftr"/>
          </p:nvPr>
        </p:nvSpPr>
        <p:spPr>
          <a:xfrm>
            <a:off x="3453480" y="6356520"/>
            <a:ext cx="5281560" cy="364680"/>
          </a:xfrm>
          <a:prstGeom prst="rect">
            <a:avLst/>
          </a:prstGeom>
        </p:spPr>
        <p:txBody>
          <a:bodyPr lIns="122040" rIns="122040" tIns="60840" bIns="60840" anchor="ctr"/>
          <a:p>
            <a:endParaRPr b="0" lang="en-AU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sldNum"/>
          </p:nvPr>
        </p:nvSpPr>
        <p:spPr>
          <a:xfrm>
            <a:off x="10563480" y="6356520"/>
            <a:ext cx="1015200" cy="364680"/>
          </a:xfrm>
          <a:prstGeom prst="rect">
            <a:avLst/>
          </a:prstGeom>
        </p:spPr>
        <p:txBody>
          <a:bodyPr lIns="122040" rIns="122040" tIns="60840" bIns="60840" anchor="ctr"/>
          <a:p>
            <a:pPr algn="r">
              <a:lnSpc>
                <a:spcPct val="100000"/>
              </a:lnSpc>
            </a:pPr>
            <a:fld id="{8D0A5FE9-0880-4A3B-BD9A-CC8DCBA20A92}" type="slidenum">
              <a:rPr b="0" lang="en-AU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AU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zh-TW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zh-TW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zh-TW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zh-TW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zh-TW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zh-TW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-12600" y="0"/>
            <a:ext cx="816480" cy="5225760"/>
          </a:xfrm>
          <a:custGeom>
            <a:avLst/>
            <a:gdLst/>
            <a:ahLst/>
            <a:rect l="l" t="t" r="r" b="b"/>
            <a:pathLst>
              <a:path w="612775" h="3919538">
                <a:moveTo>
                  <a:pt x="0" y="3919538"/>
                </a:moveTo>
                <a:lnTo>
                  <a:pt x="612775" y="2984500"/>
                </a:lnTo>
                <a:lnTo>
                  <a:pt x="612775" y="0"/>
                </a:lnTo>
              </a:path>
            </a:pathLst>
          </a:custGeom>
          <a:noFill/>
          <a:ln w="38160">
            <a:solidFill>
              <a:srgbClr val="00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-15840" y="0"/>
            <a:ext cx="547200" cy="4562280"/>
          </a:xfrm>
          <a:custGeom>
            <a:avLst/>
            <a:gdLst/>
            <a:ahLst/>
            <a:rect l="l" t="t" r="r" b="b"/>
            <a:pathLst>
              <a:path w="410751" h="3421856">
                <a:moveTo>
                  <a:pt x="0" y="3421856"/>
                </a:moveTo>
                <a:lnTo>
                  <a:pt x="410751" y="2798680"/>
                </a:lnTo>
                <a:lnTo>
                  <a:pt x="409575" y="0"/>
                </a:lnTo>
              </a:path>
            </a:pathLst>
          </a:custGeom>
          <a:noFill/>
          <a:ln w="28440">
            <a:solidFill>
              <a:srgbClr val="00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-9360" y="-3240"/>
            <a:ext cx="318240" cy="3968280"/>
          </a:xfrm>
          <a:custGeom>
            <a:avLst/>
            <a:gdLst/>
            <a:ahLst/>
            <a:rect l="l" t="t" r="r" b="b"/>
            <a:pathLst>
              <a:path w="238919" h="2976561">
                <a:moveTo>
                  <a:pt x="0" y="2976561"/>
                </a:moveTo>
                <a:lnTo>
                  <a:pt x="238919" y="2616170"/>
                </a:lnTo>
                <a:cubicBezTo>
                  <a:pt x="238654" y="1744113"/>
                  <a:pt x="238390" y="872057"/>
                  <a:pt x="238125" y="0"/>
                </a:cubicBezTo>
              </a:path>
            </a:pathLst>
          </a:custGeom>
          <a:noFill/>
          <a:ln>
            <a:solidFill>
              <a:srgbClr val="00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122040" rIns="122040" tIns="60840" bIns="60840" anchor="b"/>
          <a:p>
            <a:pPr>
              <a:lnSpc>
                <a:spcPct val="100000"/>
              </a:lnSpc>
            </a:pPr>
            <a:r>
              <a:rPr b="0" lang="zh-TW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按一下以編輯母片標題樣式</a:t>
            </a:r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122040" rIns="122040" tIns="60840" bIns="6084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4920" indent="-304560">
              <a:lnSpc>
                <a:spcPct val="100000"/>
              </a:lnSpc>
              <a:buClr>
                <a:srgbClr val="009999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編輯母片文字樣式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09480" indent="-231120">
              <a:lnSpc>
                <a:spcPct val="100000"/>
              </a:lnSpc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zh-TW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第二層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914400" indent="-231120">
              <a:lnSpc>
                <a:spcPct val="100000"/>
              </a:lnSpc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zh-TW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第三層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218960" indent="-231120">
              <a:lnSpc>
                <a:spcPct val="100000"/>
              </a:lnSpc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zh-TW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第四層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1523880" indent="-231120">
              <a:lnSpc>
                <a:spcPct val="100000"/>
              </a:lnSpc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zh-TW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第五層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dt"/>
          </p:nvPr>
        </p:nvSpPr>
        <p:spPr>
          <a:xfrm>
            <a:off x="1218960" y="6356520"/>
            <a:ext cx="2234160" cy="364680"/>
          </a:xfrm>
          <a:prstGeom prst="rect">
            <a:avLst/>
          </a:prstGeom>
        </p:spPr>
        <p:txBody>
          <a:bodyPr lIns="122040" rIns="122040" tIns="60840" bIns="60840" anchor="ctr"/>
          <a:p>
            <a:pPr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1/01/18</a:t>
            </a:r>
            <a:endParaRPr b="0" lang="en-AU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ftr"/>
          </p:nvPr>
        </p:nvSpPr>
        <p:spPr>
          <a:xfrm>
            <a:off x="3453480" y="6356520"/>
            <a:ext cx="5281560" cy="364680"/>
          </a:xfrm>
          <a:prstGeom prst="rect">
            <a:avLst/>
          </a:prstGeom>
        </p:spPr>
        <p:txBody>
          <a:bodyPr lIns="122040" rIns="122040" tIns="60840" bIns="60840" anchor="ctr"/>
          <a:p>
            <a:endParaRPr b="0" lang="en-AU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sldNum"/>
          </p:nvPr>
        </p:nvSpPr>
        <p:spPr>
          <a:xfrm>
            <a:off x="10563480" y="6356520"/>
            <a:ext cx="1015200" cy="364680"/>
          </a:xfrm>
          <a:prstGeom prst="rect">
            <a:avLst/>
          </a:prstGeom>
        </p:spPr>
        <p:txBody>
          <a:bodyPr lIns="122040" rIns="122040" tIns="60840" bIns="60840" anchor="ctr"/>
          <a:p>
            <a:pPr algn="r">
              <a:lnSpc>
                <a:spcPct val="100000"/>
              </a:lnSpc>
            </a:pPr>
            <a:fld id="{B15C94AE-5A45-4F9F-A77E-C3FCF9D49AF6}" type="slidenum">
              <a:rPr b="0" lang="en-AU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AU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79440" y="228600"/>
            <a:ext cx="11581920" cy="276192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 algn="ctr">
              <a:lnSpc>
                <a:spcPct val="100000"/>
              </a:lnSpc>
            </a:pPr>
            <a:r>
              <a:rPr b="0" lang="zh-TW" sz="8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Machine Learning Final Project</a:t>
            </a:r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951440" y="5257800"/>
            <a:ext cx="8735040" cy="175212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0" lang="en-AU" sz="2800" spc="199" strike="noStrike" cap="all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0416324 </a:t>
            </a:r>
            <a:r>
              <a:rPr b="0" lang="en-AU" sz="2800" spc="199" strike="noStrike" cap="all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胡安鳳</a:t>
            </a:r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800" spc="199" strike="noStrike" cap="all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0416308 </a:t>
            </a:r>
            <a:r>
              <a:rPr b="0" lang="en-AU" sz="2800" spc="199" strike="noStrike" cap="all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林正偉</a:t>
            </a:r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800" spc="199" strike="noStrike" cap="all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0316323 </a:t>
            </a:r>
            <a:r>
              <a:rPr b="0" lang="en-AU" sz="2800" spc="199" strike="noStrike" cap="all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薛世恩</a:t>
            </a:r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1370160" y="3352680"/>
            <a:ext cx="952452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price prediction of the used cars in Germany since 2015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218600" y="11520"/>
            <a:ext cx="10360080" cy="73620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 algn="ctr">
              <a:lnSpc>
                <a:spcPct val="100000"/>
              </a:lnSpc>
            </a:pPr>
            <a:r>
              <a:rPr b="0" lang="zh-TW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 3 SVM</a:t>
            </a:r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1218960" y="1701720"/>
            <a:ext cx="10360080" cy="44618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ransition spd="med"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1218600" y="11520"/>
            <a:ext cx="10360080" cy="73620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 algn="ctr">
              <a:lnSpc>
                <a:spcPct val="100000"/>
              </a:lnSpc>
            </a:pPr>
            <a:r>
              <a:rPr b="0" lang="zh-TW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 4 Naïve Bayes Classifier</a:t>
            </a:r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1218960" y="1701720"/>
            <a:ext cx="10360080" cy="44618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ransition spd="med"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 algn="ctr">
              <a:lnSpc>
                <a:spcPct val="100000"/>
              </a:lnSpc>
            </a:pPr>
            <a:r>
              <a:rPr b="0" lang="zh-TW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Regressor vs Classifier?</a:t>
            </a:r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1218960" y="1701720"/>
            <a:ext cx="10360080" cy="44618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ransition spd="med"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 algn="ctr">
              <a:lnSpc>
                <a:spcPct val="100000"/>
              </a:lnSpc>
            </a:pPr>
            <a:r>
              <a:rPr b="0" lang="zh-TW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Responsibility assignment</a:t>
            </a:r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218960" y="1701720"/>
            <a:ext cx="10360080" cy="44618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/>
          <a:p>
            <a:pPr marL="304920" indent="-304560">
              <a:lnSpc>
                <a:spcPct val="100000"/>
              </a:lnSpc>
              <a:buClr>
                <a:srgbClr val="009999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0416324 Finding the appropriate dataset, preprocessing(filter the unnecessary data with pandas)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KNN Regressor analysis, report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4920" indent="-304560">
              <a:lnSpc>
                <a:spcPct val="100000"/>
              </a:lnSpc>
              <a:buClr>
                <a:srgbClr val="009999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0416308 DecisionTreeRegressor analysis, random data generation, cov calculation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4920" indent="-304560">
              <a:lnSpc>
                <a:spcPct val="100000"/>
              </a:lnSpc>
              <a:buClr>
                <a:srgbClr val="009999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0316323 PDF Plotting, Finding dataset and SVM analysis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4920" indent="-304560">
              <a:lnSpc>
                <a:spcPct val="100000"/>
              </a:lnSpc>
              <a:buClr>
                <a:srgbClr val="009999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0416024 Naïve Bayes (if naïve cant do continuous, youi should log and round by yourself </a:t>
            </a: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羿豐</a:t>
            </a: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ransition spd="med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912960" y="228600"/>
            <a:ext cx="111247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AU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Source from Kaggle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圖片 4" descr=""/>
          <p:cNvPicPr/>
          <p:nvPr/>
        </p:nvPicPr>
        <p:blipFill>
          <a:blip r:embed="rId1"/>
          <a:stretch/>
        </p:blipFill>
        <p:spPr>
          <a:xfrm>
            <a:off x="912960" y="1295280"/>
            <a:ext cx="10743840" cy="54331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 algn="ctr">
              <a:lnSpc>
                <a:spcPct val="100000"/>
              </a:lnSpc>
            </a:pPr>
            <a:r>
              <a:rPr b="0" lang="zh-TW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attributes to filter and left?</a:t>
            </a:r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3" name="圖片 4" descr=""/>
          <p:cNvPicPr/>
          <p:nvPr/>
        </p:nvPicPr>
        <p:blipFill>
          <a:blip r:embed="rId1"/>
          <a:srcRect l="0" t="20660" r="0" b="0"/>
          <a:stretch/>
        </p:blipFill>
        <p:spPr>
          <a:xfrm>
            <a:off x="1044720" y="1752480"/>
            <a:ext cx="10521000" cy="46731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218960" y="3744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 algn="ctr">
              <a:lnSpc>
                <a:spcPct val="100000"/>
              </a:lnSpc>
            </a:pPr>
            <a:r>
              <a:rPr b="0" lang="zh-TW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 we can see from last page</a:t>
            </a:r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1218960" y="1701720"/>
            <a:ext cx="10360080" cy="44618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/>
          <a:p>
            <a:pPr marL="304920" indent="-304560">
              <a:lnSpc>
                <a:spcPct val="90000"/>
              </a:lnSpc>
              <a:buClr>
                <a:srgbClr val="009999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Body_type and color_slug all contain the empty data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4920" indent="-304560">
              <a:lnSpc>
                <a:spcPct val="90000"/>
              </a:lnSpc>
              <a:buClr>
                <a:srgbClr val="009999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Most (about99%)of the stk_year are None, which is useless in analysis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4920" indent="-304560">
              <a:lnSpc>
                <a:spcPct val="90000"/>
              </a:lnSpc>
              <a:buClr>
                <a:srgbClr val="009999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 prediction only for car price but not for the time-serial data, attributes with time can be eliminated but manufactured_year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ransition spd="med"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217880" y="-1522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 algn="ctr">
              <a:lnSpc>
                <a:spcPct val="100000"/>
              </a:lnSpc>
            </a:pPr>
            <a:r>
              <a:rPr b="0" lang="zh-TW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Remained attribute explanation</a:t>
            </a:r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1218960" y="990720"/>
            <a:ext cx="10360080" cy="586692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/>
          <a:p>
            <a:pPr algn="ctr">
              <a:lnSpc>
                <a:spcPct val="100000"/>
              </a:lnSpc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Attributes that may affect the price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4920" indent="-304560">
              <a:lnSpc>
                <a:spcPct val="90000"/>
              </a:lnSpc>
              <a:buClr>
                <a:srgbClr val="009999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Maker: The manufacturer of that car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4920" indent="-304560">
              <a:lnSpc>
                <a:spcPct val="90000"/>
              </a:lnSpc>
              <a:buClr>
                <a:srgbClr val="009999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Model: Model of the car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4920" indent="-304560">
              <a:lnSpc>
                <a:spcPct val="90000"/>
              </a:lnSpc>
              <a:buClr>
                <a:srgbClr val="009999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Mileage: Distance the car has been driven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4920" indent="-304560">
              <a:lnSpc>
                <a:spcPct val="90000"/>
              </a:lnSpc>
              <a:buClr>
                <a:srgbClr val="009999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Engine_displ: swept volume of all the pistons inside the cylinders of a reciprocating engine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4920" indent="-304560">
              <a:lnSpc>
                <a:spcPct val="90000"/>
              </a:lnSpc>
              <a:buClr>
                <a:srgbClr val="009999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Engine_power: HP of such engine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4920" indent="-304560">
              <a:lnSpc>
                <a:spcPct val="90000"/>
              </a:lnSpc>
              <a:buClr>
                <a:srgbClr val="009999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Door and seat count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4920" indent="-304560">
              <a:lnSpc>
                <a:spcPct val="90000"/>
              </a:lnSpc>
              <a:buClr>
                <a:srgbClr val="009999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Fuel_type: diesel or gasoline?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4920" indent="-304560">
              <a:lnSpc>
                <a:spcPct val="90000"/>
              </a:lnSpc>
              <a:buClr>
                <a:srgbClr val="009999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Transmission and the manufacture_year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ransition spd="med"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104120" y="1371600"/>
            <a:ext cx="10590120" cy="579096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/>
          <a:p>
            <a:pPr marL="304920" indent="-304560">
              <a:lnSpc>
                <a:spcPct val="90000"/>
              </a:lnSpc>
              <a:buClr>
                <a:srgbClr val="009999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Attribute-covariance analysis credit to 0416308 David Lin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1218960" y="0"/>
            <a:ext cx="10360080" cy="20570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 algn="ctr">
              <a:lnSpc>
                <a:spcPct val="100000"/>
              </a:lnSpc>
            </a:pPr>
            <a:r>
              <a:rPr b="0" lang="zh-TW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More detailed ,analyze COV to see</a:t>
            </a:r>
            <a:r>
              <a:rPr b="0" lang="zh-TW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zh-TW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does we </a:t>
            </a:r>
            <a:r>
              <a:rPr b="0" lang="zh-TW" sz="4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REALLY NEED</a:t>
            </a:r>
            <a:r>
              <a:rPr b="0" lang="zh-TW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ransition spd="med"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218600" y="11520"/>
            <a:ext cx="10360080" cy="73620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 algn="ctr">
              <a:lnSpc>
                <a:spcPct val="100000"/>
              </a:lnSpc>
            </a:pPr>
            <a:r>
              <a:rPr b="0" lang="zh-TW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Model1 KNN Regressor</a:t>
            </a:r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1218960" y="1701720"/>
            <a:ext cx="10360080" cy="44618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ransition spd="med"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218600" y="11520"/>
            <a:ext cx="10360080" cy="73620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 algn="ctr">
              <a:lnSpc>
                <a:spcPct val="100000"/>
              </a:lnSpc>
            </a:pPr>
            <a:r>
              <a:rPr b="0" lang="zh-TW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 2 DT Regressor</a:t>
            </a:r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1218960" y="1701720"/>
            <a:ext cx="10360080" cy="44618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ransition spd="med"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三線電路線簡報 (寬螢幕)</Template>
  <TotalTime>709</TotalTime>
  <Application>LibreOffice/5.1.6.2$Linux_X86_64 LibreOffice_project/10m0$Build-2</Application>
  <Words>244</Words>
  <Paragraphs>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2017-12-30T19:46:49Z</dcterms:created>
  <dc:creator>胡安鳳</dc:creator>
  <dc:description/>
  <dc:language>en-AU</dc:language>
  <cp:lastModifiedBy/>
  <dcterms:modified xsi:type="dcterms:W3CDTF">2018-01-01T16:24:21Z</dcterms:modified>
  <cp:revision>56</cp:revision>
  <dc:subject/>
  <dc:title>Machine Learning Final Project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ampaignTags">
    <vt:lpwstr/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HiddenSlides">
    <vt:i4>0</vt:i4>
  </property>
  <property fmtid="{D5CDD505-2E9C-101B-9397-08002B2CF9AE}" pid="7" name="HyperlinksChanged">
    <vt:bool>0</vt:bool>
  </property>
  <property fmtid="{D5CDD505-2E9C-101B-9397-08002B2CF9AE}" pid="8" name="InternalTags">
    <vt:lpwstr/>
  </property>
  <property fmtid="{D5CDD505-2E9C-101B-9397-08002B2CF9AE}" pid="9" name="LinksUpToDate">
    <vt:bool>0</vt:bool>
  </property>
  <property fmtid="{D5CDD505-2E9C-101B-9397-08002B2CF9AE}" pid="10" name="LocalizationTags">
    <vt:lpwstr/>
  </property>
  <property fmtid="{D5CDD505-2E9C-101B-9397-08002B2CF9AE}" pid="11" name="MMClips">
    <vt:i4>0</vt:i4>
  </property>
  <property fmtid="{D5CDD505-2E9C-101B-9397-08002B2CF9AE}" pid="12" name="Notes">
    <vt:i4>2</vt:i4>
  </property>
  <property fmtid="{D5CDD505-2E9C-101B-9397-08002B2CF9AE}" pid="13" name="PresentationFormat">
    <vt:lpwstr>自訂</vt:lpwstr>
  </property>
  <property fmtid="{D5CDD505-2E9C-101B-9397-08002B2CF9AE}" pid="14" name="ScaleCrop">
    <vt:bool>0</vt:bool>
  </property>
  <property fmtid="{D5CDD505-2E9C-101B-9397-08002B2CF9AE}" pid="15" name="ScenarioTags">
    <vt:lpwstr/>
  </property>
  <property fmtid="{D5CDD505-2E9C-101B-9397-08002B2CF9AE}" pid="16" name="ShareDoc">
    <vt:bool>0</vt:bool>
  </property>
  <property fmtid="{D5CDD505-2E9C-101B-9397-08002B2CF9AE}" pid="17" name="Slides">
    <vt:i4>12</vt:i4>
  </property>
</Properties>
</file>