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72" r:id="rId7"/>
    <p:sldId id="274" r:id="rId8"/>
    <p:sldId id="275" r:id="rId9"/>
    <p:sldId id="273" r:id="rId10"/>
    <p:sldId id="276" r:id="rId11"/>
    <p:sldId id="277" r:id="rId12"/>
    <p:sldId id="267" r:id="rId13"/>
    <p:sldId id="269" r:id="rId14"/>
    <p:sldId id="270" r:id="rId15"/>
    <p:sldId id="259" r:id="rId16"/>
    <p:sldId id="261" r:id="rId17"/>
    <p:sldId id="262" r:id="rId18"/>
    <p:sldId id="263" r:id="rId19"/>
    <p:sldId id="271" r:id="rId20"/>
    <p:sldId id="265" r:id="rId2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5587" autoAdjust="0"/>
  </p:normalViewPr>
  <p:slideViewPr>
    <p:cSldViewPr>
      <p:cViewPr varScale="1">
        <p:scale>
          <a:sx n="89" d="100"/>
          <a:sy n="89" d="100"/>
        </p:scale>
        <p:origin x="960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1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2</a:t>
          </a:r>
          <a:endParaRPr lang="zh-TW" altLang="en-US" noProof="0" dirty="0">
            <a:latin typeface="+mj-ea"/>
            <a:ea typeface="+mj-ea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3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noProof="0" dirty="0" smtClean="0">
              <a:latin typeface="+mj-ea"/>
              <a:ea typeface="+mj-ea"/>
            </a:rPr>
            <a:t>工作 </a:t>
          </a:r>
          <a:r>
            <a:rPr lang="en-US" altLang="zh-TW" sz="4500" kern="1200" noProof="0" dirty="0" smtClean="0">
              <a:latin typeface="+mj-ea"/>
              <a:ea typeface="+mj-ea"/>
            </a:rPr>
            <a:t>1</a:t>
          </a:r>
          <a:endParaRPr lang="zh-TW" altLang="en-US" sz="4500" kern="1200" noProof="0" dirty="0">
            <a:latin typeface="+mj-ea"/>
            <a:ea typeface="+mj-ea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noProof="0" dirty="0" smtClean="0">
              <a:latin typeface="+mj-ea"/>
              <a:ea typeface="+mj-ea"/>
            </a:rPr>
            <a:t>工作 </a:t>
          </a:r>
          <a:r>
            <a:rPr lang="en-US" altLang="zh-TW" sz="4500" kern="1200" noProof="0" dirty="0" smtClean="0">
              <a:latin typeface="+mj-ea"/>
              <a:ea typeface="+mj-ea"/>
            </a:rPr>
            <a:t>2</a:t>
          </a:r>
          <a:endParaRPr lang="zh-TW" altLang="en-US" sz="4500" kern="1200" noProof="0" dirty="0">
            <a:latin typeface="+mj-ea"/>
            <a:ea typeface="+mj-ea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noProof="0" dirty="0" smtClean="0">
              <a:latin typeface="+mj-ea"/>
              <a:ea typeface="+mj-ea"/>
            </a:rPr>
            <a:t>工作 </a:t>
          </a:r>
          <a:r>
            <a:rPr lang="en-US" altLang="zh-TW" sz="4500" kern="1200" noProof="0" dirty="0" smtClean="0">
              <a:latin typeface="+mj-ea"/>
              <a:ea typeface="+mj-ea"/>
            </a:rPr>
            <a:t>3</a:t>
          </a:r>
          <a:endParaRPr lang="zh-TW" altLang="en-US" sz="4500" kern="1200" noProof="0" dirty="0">
            <a:latin typeface="+mj-ea"/>
            <a:ea typeface="+mj-ea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2017/12/31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2017/12/31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16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98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191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37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9412" y="228600"/>
            <a:ext cx="11582400" cy="2762251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TW" sz="8800" dirty="0" smtClean="0">
                <a:sym typeface="Salesforce Sans"/>
              </a:rPr>
              <a:t>Machine Learning Final Project</a:t>
            </a:r>
            <a:endParaRPr lang="zh-TW" altLang="en-US" sz="8800" dirty="0"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4951412" y="5257800"/>
            <a:ext cx="8735325" cy="1752600"/>
          </a:xfrm>
        </p:spPr>
        <p:txBody>
          <a:bodyPr rtlCol="0"/>
          <a:lstStyle/>
          <a:p>
            <a:pPr rtl="0"/>
            <a:r>
              <a:rPr lang="en-US" altLang="zh-TW" dirty="0" smtClean="0">
                <a:sym typeface="Salesforce Sans"/>
              </a:rPr>
              <a:t>0416324 </a:t>
            </a:r>
            <a:r>
              <a:rPr lang="zh-TW" altLang="en-US" dirty="0" smtClean="0">
                <a:sym typeface="Salesforce Sans"/>
              </a:rPr>
              <a:t>胡安鳳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0416308</a:t>
            </a:r>
            <a:r>
              <a:rPr lang="zh-TW" altLang="en-US" dirty="0" smtClean="0">
                <a:sym typeface="Salesforce Sans"/>
              </a:rPr>
              <a:t> 林正偉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0316323</a:t>
            </a:r>
            <a:r>
              <a:rPr lang="zh-TW" altLang="en-US" dirty="0" smtClean="0">
                <a:sym typeface="Salesforce Sans"/>
              </a:rPr>
              <a:t> 薛世恩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70012" y="3352800"/>
            <a:ext cx="952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price prediction of the used cars in Germany since 2015</a:t>
            </a:r>
          </a:p>
          <a:p>
            <a:pPr algn="ctr"/>
            <a:r>
              <a:rPr lang="en-US" sz="2800" dirty="0" smtClean="0"/>
              <a:t>(Top3 major brands)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含表格的兩項內容版面配置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第三個項目符號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90817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95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76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88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3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84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90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含 </a:t>
            </a:r>
            <a:r>
              <a:rPr lang="en-US" altLang="zh-TW" dirty="0" smtClean="0">
                <a:sym typeface="Salesforce Sans"/>
              </a:rPr>
              <a:t>SmartArt </a:t>
            </a:r>
            <a:r>
              <a:rPr lang="zh-TW" altLang="en-US" dirty="0" smtClean="0">
                <a:sym typeface="Salesforce Sans"/>
              </a:rPr>
              <a:t>的兩項內容版面配置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第三個項目符號</a:t>
            </a:r>
            <a:endParaRPr lang="zh-TW" altLang="en-US" dirty="0">
              <a:sym typeface="Salesforce Sans"/>
            </a:endParaRPr>
          </a:p>
        </p:txBody>
      </p:sp>
      <p:graphicFrame>
        <p:nvGraphicFramePr>
          <p:cNvPr id="5" name="內容預留位置 4" descr="由上至下依序顯示 3 項工作的交錯流程圖，兩個向下箭號用來表示由第一項工作到第二項工作，再由第二項工作到第三項工作的進程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081456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- 1</a:t>
            </a:r>
            <a:endParaRPr lang="zh-TW" altLang="en-US" dirty="0"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- 2</a:t>
            </a:r>
            <a:endParaRPr lang="zh-TW" altLang="en-US" dirty="0">
              <a:sym typeface="Salesforce Sans"/>
            </a:endParaRPr>
          </a:p>
        </p:txBody>
      </p:sp>
      <p:sp>
        <p:nvSpPr>
          <p:cNvPr id="8" name="文字預留位置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0" name="內容預留位置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9" name="文字預留位置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1" name="內容預留位置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- 3</a:t>
            </a:r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- 4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- 5</a:t>
            </a:r>
            <a:endParaRPr lang="zh-TW" altLang="en-US" dirty="0"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6" name="圖片預留位置 5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n-US" altLang="zh-TW" sz="4800" dirty="0" smtClean="0">
                <a:sym typeface="Salesforce Sans"/>
              </a:rPr>
              <a:t>Responsibility</a:t>
            </a:r>
            <a:r>
              <a:rPr lang="zh-TW" altLang="en-US" sz="4800" dirty="0" smtClean="0">
                <a:sym typeface="Salesforce Sans"/>
              </a:rPr>
              <a:t> </a:t>
            </a:r>
            <a:r>
              <a:rPr lang="en-US" altLang="zh-TW" sz="4800" dirty="0" smtClean="0">
                <a:sym typeface="Salesforce Sans"/>
              </a:rPr>
              <a:t>assignment</a:t>
            </a:r>
            <a:endParaRPr lang="zh-TW" altLang="en-US" sz="4800" dirty="0"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0416324 Finding the appropriate dataset, preprocessing(filter the unnecessary data with </a:t>
            </a:r>
            <a:r>
              <a:rPr lang="en-US" altLang="zh-TW" dirty="0">
                <a:latin typeface="+mn-ea"/>
                <a:ea typeface="+mn-ea"/>
                <a:sym typeface="Salesforce Sans"/>
              </a:rPr>
              <a:t>p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andas)</a:t>
            </a:r>
          </a:p>
          <a:p>
            <a:pPr marL="0" indent="0" rtl="0">
              <a:buNone/>
            </a:pPr>
            <a:r>
              <a:rPr lang="en-US" altLang="zh-TW" dirty="0" smtClean="0">
                <a:latin typeface="+mn-ea"/>
                <a:ea typeface="+mn-ea"/>
                <a:sym typeface="Salesforce Sans"/>
              </a:rPr>
              <a:t>   KNN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report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0416308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DecisionTreeRegressor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random data generation,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cov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calculation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0316323 PDF Plotting, Finding dataset and SVM analysis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0416024 Naïve 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B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ayes (if naïve cant do continuous,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youi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should log and round by yourself </a:t>
            </a:r>
            <a:r>
              <a:rPr lang="zh-TW" altLang="en-US" dirty="0" smtClean="0">
                <a:latin typeface="+mn-ea"/>
                <a:ea typeface="+mn-ea"/>
                <a:sym typeface="Salesforce Sans"/>
              </a:rPr>
              <a:t>羿豐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) </a:t>
            </a:r>
            <a:endParaRPr lang="zh-TW" altLang="en-US" dirty="0">
              <a:latin typeface="+mn-ea"/>
              <a:ea typeface="+mn-ea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2812" y="228600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Data Source from </a:t>
            </a:r>
            <a:r>
              <a:rPr lang="en-US" sz="5400" dirty="0" err="1" smtClean="0"/>
              <a:t>Kaggle</a:t>
            </a:r>
            <a:endParaRPr lang="en-US" sz="5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295400"/>
            <a:ext cx="10744200" cy="54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What attributes to filter and left?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1"/>
          <a:stretch/>
        </p:blipFill>
        <p:spPr>
          <a:xfrm>
            <a:off x="1044842" y="1752600"/>
            <a:ext cx="1052145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37381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As we can see from last page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Body_type</a:t>
            </a:r>
            <a:r>
              <a:rPr lang="en-US" dirty="0" smtClean="0"/>
              <a:t> and </a:t>
            </a:r>
            <a:r>
              <a:rPr lang="en-US" dirty="0" err="1" smtClean="0"/>
              <a:t>color_slug</a:t>
            </a:r>
            <a:r>
              <a:rPr lang="en-US" dirty="0" smtClean="0"/>
              <a:t> all contain the empty data</a:t>
            </a:r>
          </a:p>
          <a:p>
            <a:r>
              <a:rPr lang="en-US" dirty="0" smtClean="0"/>
              <a:t>Most (about99%)of the </a:t>
            </a:r>
            <a:r>
              <a:rPr lang="en-US" dirty="0" err="1" smtClean="0"/>
              <a:t>stk_year</a:t>
            </a:r>
            <a:r>
              <a:rPr lang="en-US" dirty="0" smtClean="0"/>
              <a:t> are None, which is useless in analysis</a:t>
            </a:r>
          </a:p>
          <a:p>
            <a:r>
              <a:rPr lang="en-US" dirty="0" smtClean="0"/>
              <a:t>As prediction only for car price but not for the time-serial data, attributes with time can be eliminated but </a:t>
            </a:r>
            <a:r>
              <a:rPr lang="en-US" dirty="0" err="1" smtClean="0"/>
              <a:t>manufactured_year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6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035" y="-1524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Remained attribute explanation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867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Attributes that may affect the price</a:t>
            </a:r>
          </a:p>
          <a:p>
            <a:r>
              <a:rPr lang="en-US" dirty="0" smtClean="0"/>
              <a:t>Maker: The manufacturer of that car</a:t>
            </a:r>
          </a:p>
          <a:p>
            <a:r>
              <a:rPr lang="en-US" dirty="0" smtClean="0"/>
              <a:t>Model: Model of the car</a:t>
            </a:r>
          </a:p>
          <a:p>
            <a:r>
              <a:rPr lang="en-US" dirty="0" smtClean="0"/>
              <a:t>Mileage: Distance the car has been driven</a:t>
            </a:r>
          </a:p>
          <a:p>
            <a:r>
              <a:rPr lang="en-US" dirty="0" err="1" smtClean="0"/>
              <a:t>Engine_displ</a:t>
            </a:r>
            <a:r>
              <a:rPr lang="en-US" dirty="0"/>
              <a:t>: </a:t>
            </a:r>
            <a:r>
              <a:rPr lang="en-US" dirty="0" smtClean="0"/>
              <a:t>swept </a:t>
            </a:r>
            <a:r>
              <a:rPr lang="en-US" dirty="0"/>
              <a:t>volume of all the pistons inside the cylinders of a reciprocating </a:t>
            </a:r>
            <a:r>
              <a:rPr lang="en-US" dirty="0" smtClean="0"/>
              <a:t>engine</a:t>
            </a:r>
          </a:p>
          <a:p>
            <a:r>
              <a:rPr lang="en-US" dirty="0" err="1" smtClean="0"/>
              <a:t>Engine_power</a:t>
            </a:r>
            <a:r>
              <a:rPr lang="en-US" dirty="0" smtClean="0"/>
              <a:t>: HP of such engine</a:t>
            </a:r>
          </a:p>
          <a:p>
            <a:r>
              <a:rPr lang="en-US" dirty="0" smtClean="0"/>
              <a:t>Door and seat count</a:t>
            </a:r>
          </a:p>
          <a:p>
            <a:r>
              <a:rPr lang="en-US" dirty="0" err="1" smtClean="0"/>
              <a:t>Fuel_type</a:t>
            </a:r>
            <a:r>
              <a:rPr lang="en-US" dirty="0" smtClean="0"/>
              <a:t>: diesel or gasoline?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9011" y="1223963"/>
            <a:ext cx="10590372" cy="5791200"/>
          </a:xfrm>
        </p:spPr>
        <p:txBody>
          <a:bodyPr/>
          <a:lstStyle/>
          <a:p>
            <a:r>
              <a:rPr lang="en-US" dirty="0" smtClean="0"/>
              <a:t>Attribute-covariance analysis credit to 0416308 David Lin</a:t>
            </a:r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18882" y="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More detailed ,analyze COV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654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標題及含圖表的內容版面配置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9" name="內容預留位置 8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22385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678</TotalTime>
  <Words>333</Words>
  <Application>Microsoft Office PowerPoint</Application>
  <PresentationFormat>自訂</PresentationFormat>
  <Paragraphs>71</Paragraphs>
  <Slides>17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Salesforce Sans</vt:lpstr>
      <vt:lpstr>微軟正黑體</vt:lpstr>
      <vt:lpstr>Arial</vt:lpstr>
      <vt:lpstr>Calibri</vt:lpstr>
      <vt:lpstr>科技 16x9</vt:lpstr>
      <vt:lpstr>Machine Learning Final Project</vt:lpstr>
      <vt:lpstr>Responsibility assignment</vt:lpstr>
      <vt:lpstr>PowerPoint 簡報</vt:lpstr>
      <vt:lpstr>What attributes to filter and left?</vt:lpstr>
      <vt:lpstr>As we can see from last page</vt:lpstr>
      <vt:lpstr>Remained attribute explanation</vt:lpstr>
      <vt:lpstr>More detailed ,analyze COV</vt:lpstr>
      <vt:lpstr>Model1 KNN Regressor</vt:lpstr>
      <vt:lpstr>標題及含圖表的內容版面配置</vt:lpstr>
      <vt:lpstr>含表格的兩項內容版面配置</vt:lpstr>
      <vt:lpstr>含 SmartArt 的兩項內容版面配置</vt:lpstr>
      <vt:lpstr>新增投影片標題 - 1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胡安鳳</dc:creator>
  <cp:lastModifiedBy>胡安鳳</cp:lastModifiedBy>
  <cp:revision>47</cp:revision>
  <dcterms:created xsi:type="dcterms:W3CDTF">2017-12-30T19:46:49Z</dcterms:created>
  <dcterms:modified xsi:type="dcterms:W3CDTF">2017-12-31T07:05:09Z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