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4" r:id="rId8"/>
    <p:sldId id="275" r:id="rId9"/>
    <p:sldId id="273" r:id="rId10"/>
    <p:sldId id="276" r:id="rId11"/>
    <p:sldId id="278" r:id="rId12"/>
    <p:sldId id="279" r:id="rId13"/>
    <p:sldId id="280" r:id="rId14"/>
    <p:sldId id="281" r:id="rId15"/>
    <p:sldId id="282" r:id="rId16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5587" autoAdjust="0"/>
  </p:normalViewPr>
  <p:slideViewPr>
    <p:cSldViewPr>
      <p:cViewPr varScale="1">
        <p:scale>
          <a:sx n="89" d="100"/>
          <a:sy n="89" d="100"/>
        </p:scale>
        <p:origin x="960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2017/12/31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2017/12/31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2017/12/31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  <a:p>
            <a:pPr algn="ctr"/>
            <a:r>
              <a:rPr lang="en-US" sz="2800" dirty="0" smtClean="0"/>
              <a:t>(Top3 major brands)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SVM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B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Data Source from </a:t>
            </a:r>
            <a:r>
              <a:rPr lang="en-US" sz="5400" dirty="0" err="1" smtClean="0"/>
              <a:t>Kaggle</a:t>
            </a:r>
            <a:endParaRPr lang="en-US" sz="5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702</TotalTime>
  <Words>244</Words>
  <Application>Microsoft Office PowerPoint</Application>
  <PresentationFormat>自訂</PresentationFormat>
  <Paragraphs>37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PowerPoint 簡報</vt:lpstr>
      <vt:lpstr>What attributes to filter and left?</vt:lpstr>
      <vt:lpstr>As we can see from last page</vt:lpstr>
      <vt:lpstr>Remained attribute explanation</vt:lpstr>
      <vt:lpstr>More detailed ,analyze COV to see what does we REALLY NEED </vt:lpstr>
      <vt:lpstr>Model1 KNN Regressor</vt:lpstr>
      <vt:lpstr>Model 2 DT Regressor</vt:lpstr>
      <vt:lpstr>Model 3 SVM</vt:lpstr>
      <vt:lpstr>Model 4 Naïve Bayes Classifier</vt:lpstr>
      <vt:lpstr>Regressor vs Classifier?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53</cp:revision>
  <dcterms:created xsi:type="dcterms:W3CDTF">2017-12-30T19:46:49Z</dcterms:created>
  <dcterms:modified xsi:type="dcterms:W3CDTF">2017-12-31T07:29:34Z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