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0092" autoAdjust="0"/>
  </p:normalViewPr>
  <p:slideViewPr>
    <p:cSldViewPr>
      <p:cViewPr varScale="1">
        <p:scale>
          <a:sx n="87" d="100"/>
          <a:sy n="87" d="100"/>
        </p:scale>
        <p:origin x="485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1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2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3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588" y="304800"/>
            <a:ext cx="12188825" cy="23622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26749" y="4191000"/>
            <a:ext cx="8735325" cy="2286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913557" y="0"/>
            <a:ext cx="10351066" cy="97045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在此新增您的第一個項目符號</a:t>
            </a: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在此新增您的第二個項目符號</a:t>
            </a: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在此新增您的第三個項目符號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511</TotalTime>
  <Words>163</Words>
  <Application>Microsoft Office PowerPoint</Application>
  <PresentationFormat>自訂</PresentationFormat>
  <Paragraphs>49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Different Parallel Platforms Comparison</vt:lpstr>
      <vt:lpstr>What is Gaussian Blur and why need?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11</cp:revision>
  <dcterms:created xsi:type="dcterms:W3CDTF">2018-12-24T06:10:27Z</dcterms:created>
  <dcterms:modified xsi:type="dcterms:W3CDTF">2018-12-24T16:02:41Z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