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3" r:id="rId6"/>
    <p:sldId id="268" r:id="rId7"/>
    <p:sldId id="272" r:id="rId8"/>
    <p:sldId id="274" r:id="rId9"/>
    <p:sldId id="267" r:id="rId10"/>
    <p:sldId id="269" r:id="rId11"/>
    <p:sldId id="270" r:id="rId12"/>
    <p:sldId id="259" r:id="rId13"/>
    <p:sldId id="261" r:id="rId14"/>
    <p:sldId id="262" r:id="rId15"/>
    <p:sldId id="263" r:id="rId16"/>
    <p:sldId id="271" r:id="rId17"/>
    <p:sldId id="265" r:id="rId18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0092" autoAdjust="0"/>
  </p:normalViewPr>
  <p:slideViewPr>
    <p:cSldViewPr>
      <p:cViewPr varScale="1">
        <p:scale>
          <a:sx n="93" d="100"/>
          <a:sy n="93" d="100"/>
        </p:scale>
        <p:origin x="101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1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2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3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archive/documentation/Performance/Conceptual/vImage/ConvolutionOperations/ConvolutionOperation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826" y="0"/>
            <a:ext cx="12188825" cy="3048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</a:t>
            </a:r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Blur</a:t>
            </a: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16923" y="4267200"/>
            <a:ext cx="8735325" cy="22860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951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385" y="1003401"/>
            <a:ext cx="10351066" cy="5854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Blur explained.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Hardware for this project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Parallelization platform animation.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platforms explained and respective discoveries .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</a:p>
          <a:p>
            <a:pPr lvl="1"/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48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why 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/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image processing algorithm using convolution to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images.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images varies with filter size and standard deviation of Gaussian Kernel. 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Such algorithm can be used for noise reduction of the image.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complexity is 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img_width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</a:t>
            </a:r>
            <a:r>
              <a:rPr lang="en-US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img_height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filter_size^2)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976628"/>
            <a:ext cx="3481267" cy="2610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905987"/>
            <a:ext cx="3481267" cy="2610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371012" y="3263653"/>
            <a:ext cx="293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640 x 480 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101 x 101</a:t>
            </a:r>
          </a:p>
          <a:p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tddev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10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47" y="4119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of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37499"/>
            <a:ext cx="5713412" cy="5844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Widely used algorithm in lots of software like 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GIMP.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 to convolution, the compute complexity is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extremely high.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Beside the well-known </a:t>
            </a:r>
            <a:r>
              <a:rPr 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POSIX thread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,with an eye to try parallel on </a:t>
            </a:r>
            <a:r>
              <a:rPr lang="en-US" sz="24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both computes with </a:t>
            </a:r>
            <a:r>
              <a:rPr 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sz="2400" b="1" u="sng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Heterogeneous computation: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more than one kind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 processors,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co-processing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to gain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significantly performance improvement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such as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72" y="962213"/>
            <a:ext cx="6026139" cy="46494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14404" y="5746338"/>
            <a:ext cx="617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Convolution  with its kernel</a:t>
            </a:r>
          </a:p>
          <a:p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Img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source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1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762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Hardware for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2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621</TotalTime>
  <Words>302</Words>
  <Application>Microsoft Office PowerPoint</Application>
  <PresentationFormat>自訂</PresentationFormat>
  <Paragraphs>75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Salesforce Sans</vt:lpstr>
      <vt:lpstr>微軟正黑體</vt:lpstr>
      <vt:lpstr>Calisto MT</vt:lpstr>
      <vt:lpstr>Trebuchet MS</vt:lpstr>
      <vt:lpstr>Wingdings 2</vt:lpstr>
      <vt:lpstr>石板</vt:lpstr>
      <vt:lpstr>Gaussian Blur  Different Parallel Platforms Comparison</vt:lpstr>
      <vt:lpstr>Outline</vt:lpstr>
      <vt:lpstr>What is Gaussian Blur and why need?</vt:lpstr>
      <vt:lpstr>Motivation of this project</vt:lpstr>
      <vt:lpstr>Hardware for this project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安鳳 胡</cp:lastModifiedBy>
  <cp:revision>83</cp:revision>
  <dcterms:created xsi:type="dcterms:W3CDTF">2018-12-24T06:10:27Z</dcterms:created>
  <dcterms:modified xsi:type="dcterms:W3CDTF">2018-12-25T04:39:41Z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