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3" r:id="rId6"/>
    <p:sldId id="268" r:id="rId7"/>
    <p:sldId id="272" r:id="rId8"/>
    <p:sldId id="274" r:id="rId9"/>
    <p:sldId id="276" r:id="rId10"/>
    <p:sldId id="278" r:id="rId11"/>
    <p:sldId id="277" r:id="rId12"/>
    <p:sldId id="267" r:id="rId13"/>
    <p:sldId id="269" r:id="rId14"/>
    <p:sldId id="270" r:id="rId15"/>
    <p:sldId id="259" r:id="rId16"/>
    <p:sldId id="261" r:id="rId17"/>
    <p:sldId id="262" r:id="rId18"/>
    <p:sldId id="263" r:id="rId19"/>
    <p:sldId id="271" r:id="rId20"/>
    <p:sldId id="265" r:id="rId21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 autoAdjust="0"/>
    <p:restoredTop sz="95796" autoAdjust="0"/>
  </p:normalViewPr>
  <p:slideViewPr>
    <p:cSldViewPr>
      <p:cViewPr varScale="1">
        <p:scale>
          <a:sx n="105" d="100"/>
          <a:sy n="105" d="100"/>
        </p:scale>
        <p:origin x="560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107036368"/>
        <c:axId val="2104924608"/>
      </c:barChart>
      <c:catAx>
        <c:axId val="2107036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104924608"/>
        <c:crosses val="autoZero"/>
        <c:auto val="1"/>
        <c:lblAlgn val="ctr"/>
        <c:lblOffset val="100"/>
        <c:noMultiLvlLbl val="0"/>
      </c:catAx>
      <c:valAx>
        <c:axId val="210492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10703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1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2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3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developer.apple.com/library/archive/documentation/Performance/Conceptual/vImage/ConvolutionOperations/ConvolutionOperation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Blur explained.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 for this project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Parallelization platform animation.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/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images varies with filter size and standard deviation of Gaussian Kernel.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Such algorithm can be used for noise reduction of the image.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complexity is 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</a:t>
            </a:r>
            <a:r>
              <a:rPr lang="en-US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filter_size^2)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976628"/>
            <a:ext cx="3481267" cy="2610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905987"/>
            <a:ext cx="3481267" cy="2610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71012" y="3263653"/>
            <a:ext cx="293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640 x 480 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101 x 101</a:t>
            </a:r>
          </a:p>
          <a:p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tddev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10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37499"/>
            <a:ext cx="5713412" cy="584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 to convolution, the compute complexity is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extremely high.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Beside the well-known </a:t>
            </a:r>
            <a:r>
              <a:rPr 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,with an eye to try parallel on </a:t>
            </a:r>
            <a:r>
              <a:rPr lang="en-US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both computes with </a:t>
            </a:r>
            <a:r>
              <a:rPr 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sz="2400" b="1" u="sng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Heterogeneous computation: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more than one kind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 processors,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co-processing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to gain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significantly performance improvement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such as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72" y="962213"/>
            <a:ext cx="6026139" cy="46494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14404" y="5746338"/>
            <a:ext cx="617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Img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source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 for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3613" r="8571" b="2102"/>
          <a:stretch/>
        </p:blipFill>
        <p:spPr>
          <a:xfrm>
            <a:off x="227012" y="1143000"/>
            <a:ext cx="2493818" cy="2743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143000"/>
            <a:ext cx="2743200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5105" r="5425" b="4804"/>
          <a:stretch/>
        </p:blipFill>
        <p:spPr>
          <a:xfrm>
            <a:off x="227012" y="4215977"/>
            <a:ext cx="3647676" cy="24646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152900"/>
            <a:ext cx="2743200" cy="2590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12221" y="2031149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Intel i5 7500 4C4T</a:t>
            </a:r>
          </a:p>
          <a:p>
            <a:r>
              <a:rPr kumimoji="1" lang="en-US" altLang="zh-TW" dirty="0" smtClean="0">
                <a:latin typeface="+mn-ea"/>
              </a:rPr>
              <a:t>3.4GHz</a:t>
            </a:r>
          </a:p>
          <a:p>
            <a:endParaRPr kumimoji="1" lang="zh-TW" altLang="en-US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33803" y="1989658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ASUS STRIX GTX1070 OC 8GB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85292" y="481765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Samsung PM981</a:t>
            </a:r>
          </a:p>
          <a:p>
            <a:r>
              <a:rPr kumimoji="1" lang="en-US" altLang="zh-TW" dirty="0" smtClean="0">
                <a:latin typeface="+mn-ea"/>
              </a:rPr>
              <a:t>512G (970 EVO</a:t>
            </a:r>
          </a:p>
          <a:p>
            <a:r>
              <a:rPr kumimoji="1" lang="en-US" altLang="zh-TW" dirty="0" smtClean="0">
                <a:latin typeface="+mn-ea"/>
              </a:rPr>
              <a:t>Equivalent)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447212" y="4848135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Ubuntu 16.04 x64</a:t>
            </a:r>
          </a:p>
          <a:p>
            <a:endParaRPr kumimoji="1" lang="en-US" altLang="zh-TW" dirty="0">
              <a:latin typeface="+mn-ea"/>
            </a:endParaRPr>
          </a:p>
          <a:p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Linux command: 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$time ./</a:t>
            </a:r>
            <a:r>
              <a:rPr lang="en-US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_file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measure execution time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3" y="970450"/>
            <a:ext cx="6094413" cy="34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Linux command: 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$time ./</a:t>
            </a:r>
            <a:r>
              <a:rPr lang="en-US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_file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measure execution time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3" y="970450"/>
            <a:ext cx="6094413" cy="34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654</TotalTime>
  <Words>422</Words>
  <Application>Microsoft Macintosh PowerPoint</Application>
  <PresentationFormat>自訂</PresentationFormat>
  <Paragraphs>98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Calisto MT</vt:lpstr>
      <vt:lpstr>Salesforce Sans</vt:lpstr>
      <vt:lpstr>Trebuchet MS</vt:lpstr>
      <vt:lpstr>Wingdings 2</vt:lpstr>
      <vt:lpstr>微軟正黑體</vt:lpstr>
      <vt:lpstr>石板</vt:lpstr>
      <vt:lpstr>Gaussian Blur  Different Parallel Platforms Comparison</vt:lpstr>
      <vt:lpstr>Outline</vt:lpstr>
      <vt:lpstr>What is Gaussian Blur and why need?</vt:lpstr>
      <vt:lpstr>Motivation of this project</vt:lpstr>
      <vt:lpstr>Hardware for this project</vt:lpstr>
      <vt:lpstr>Benchmark method</vt:lpstr>
      <vt:lpstr>How we parallel (animation)</vt:lpstr>
      <vt:lpstr>Compute Unified Device Architecture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Microsoft Office 使用者</cp:lastModifiedBy>
  <cp:revision>102</cp:revision>
  <dcterms:created xsi:type="dcterms:W3CDTF">2018-12-24T06:10:27Z</dcterms:created>
  <dcterms:modified xsi:type="dcterms:W3CDTF">2018-12-25T06:56:59Z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