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3" r:id="rId6"/>
    <p:sldId id="268" r:id="rId7"/>
    <p:sldId id="284" r:id="rId8"/>
    <p:sldId id="272" r:id="rId9"/>
    <p:sldId id="283" r:id="rId10"/>
    <p:sldId id="278" r:id="rId11"/>
    <p:sldId id="274" r:id="rId12"/>
    <p:sldId id="276" r:id="rId13"/>
    <p:sldId id="277" r:id="rId14"/>
    <p:sldId id="279" r:id="rId15"/>
    <p:sldId id="281" r:id="rId16"/>
    <p:sldId id="280" r:id="rId17"/>
    <p:sldId id="267" r:id="rId18"/>
    <p:sldId id="269" r:id="rId19"/>
    <p:sldId id="270" r:id="rId20"/>
    <p:sldId id="259" r:id="rId21"/>
    <p:sldId id="261" r:id="rId22"/>
    <p:sldId id="262" r:id="rId23"/>
    <p:sldId id="263" r:id="rId24"/>
    <p:sldId id="271" r:id="rId25"/>
    <p:sldId id="265" r:id="rId26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 autoAdjust="0"/>
    <p:restoredTop sz="95774" autoAdjust="0"/>
  </p:normalViewPr>
  <p:slideViewPr>
    <p:cSldViewPr>
      <p:cViewPr varScale="1">
        <p:scale>
          <a:sx n="89" d="100"/>
          <a:sy n="89" d="100"/>
        </p:scale>
        <p:origin x="499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38253088"/>
        <c:axId val="2138254928"/>
      </c:barChart>
      <c:catAx>
        <c:axId val="2138253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4928"/>
        <c:crosses val="autoZero"/>
        <c:auto val="1"/>
        <c:lblAlgn val="ctr"/>
        <c:lblOffset val="100"/>
        <c:noMultiLvlLbl val="0"/>
      </c:catAx>
      <c:valAx>
        <c:axId val="213825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0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developer.apple.com/library/archive/documentation/Performance/Conceptual/vImage/ConvolutionOperations/ConvolutionOper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2812" y="970450"/>
            <a:ext cx="1021080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threads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of 32400 blocks.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correctness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 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5027612" y="104225"/>
            <a:ext cx="6866567" cy="640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212" y="104225"/>
            <a:ext cx="4419600" cy="640080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6264511"/>
            <a:ext cx="12137897" cy="970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slow.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1370012" y="962244"/>
            <a:ext cx="8919678" cy="5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6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Gaussian Blur.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and platform</a:t>
            </a:r>
          </a:p>
          <a:p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benchmark method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47261" y="970450"/>
            <a:ext cx="10668000" cy="1086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be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used for noise reduction of the image.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33600"/>
            <a:ext cx="5181600" cy="3886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99" y="2133600"/>
            <a:ext cx="5181600" cy="38862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89612" y="3886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Blurred effect vs filter size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197234"/>
            <a:ext cx="5312487" cy="3984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97234"/>
            <a:ext cx="5310569" cy="39829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1812" y="5406945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6812" y="5408383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 x 101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148" y="937499"/>
            <a:ext cx="10351066" cy="1577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 :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huge!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6469" y="6077635"/>
            <a:ext cx="6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Img from Apple Dev.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3142" r="-273" b="-16530"/>
          <a:stretch/>
        </p:blipFill>
        <p:spPr>
          <a:xfrm>
            <a:off x="2880030" y="2133601"/>
            <a:ext cx="6427298" cy="4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825"/>
            <a:ext cx="10351066" cy="970450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 Platforms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557" y="1295400"/>
            <a:ext cx="3275855" cy="5125550"/>
          </a:xfrm>
        </p:spPr>
        <p:txBody>
          <a:bodyPr>
            <a:normAutofit/>
          </a:bodyPr>
          <a:lstStyle/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Pthread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31184" y="1828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Only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1184" y="4495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+ GPU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4494212" y="1600200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大括弧 7"/>
          <p:cNvSpPr/>
          <p:nvPr/>
        </p:nvSpPr>
        <p:spPr>
          <a:xfrm>
            <a:off x="4494212" y="4225498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</a:t>
            </a:r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08248"/>
              </p:ext>
            </p:extLst>
          </p:nvPr>
        </p:nvGraphicFramePr>
        <p:xfrm>
          <a:off x="2035658" y="1046651"/>
          <a:ext cx="8106864" cy="56897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0354">
                  <a:extLst>
                    <a:ext uri="{9D8B030D-6E8A-4147-A177-3AD203B41FA5}">
                      <a16:colId xmlns:a16="http://schemas.microsoft.com/office/drawing/2014/main" val="1917913497"/>
                    </a:ext>
                  </a:extLst>
                </a:gridCol>
                <a:gridCol w="6486510">
                  <a:extLst>
                    <a:ext uri="{9D8B030D-6E8A-4147-A177-3AD203B41FA5}">
                      <a16:colId xmlns:a16="http://schemas.microsoft.com/office/drawing/2014/main" val="2881882938"/>
                    </a:ext>
                  </a:extLst>
                </a:gridCol>
              </a:tblGrid>
              <a:tr h="934874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Intel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i5 7500 (4C 4T)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2476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GPU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NVIDIA GTX1070 </a:t>
                      </a:r>
                    </a:p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(1920 CUDA Cores)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717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SSD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Samsung PM981 SSD 512GB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86175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RAM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DDR4 2666 8G x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58492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OS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Ubuntu 16.04 64bit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2468" y="974742"/>
            <a:ext cx="575413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 time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87" y="2183867"/>
            <a:ext cx="5725423" cy="32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1101</TotalTime>
  <Words>398</Words>
  <Application>Microsoft Office PowerPoint</Application>
  <PresentationFormat>自訂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 Different Parallel Platforms Comparison</vt:lpstr>
      <vt:lpstr>Outline</vt:lpstr>
      <vt:lpstr>What is Gaussian Blur and why need?</vt:lpstr>
      <vt:lpstr>Blurred effect vs filter size</vt:lpstr>
      <vt:lpstr>Motivation of this project</vt:lpstr>
      <vt:lpstr>Parallel Platforms</vt:lpstr>
      <vt:lpstr>How we parallel (animation)</vt:lpstr>
      <vt:lpstr>Environment for this project</vt:lpstr>
      <vt:lpstr>Benchmark method</vt:lpstr>
      <vt:lpstr>Compute Unified Device Architecture</vt:lpstr>
      <vt:lpstr>Thread per block vs performance</vt:lpstr>
      <vt:lpstr>CAN WE DO FASTER?</vt:lpstr>
      <vt:lpstr>Do faster with Constant Memory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174</cp:revision>
  <dcterms:created xsi:type="dcterms:W3CDTF">2018-12-24T06:10:27Z</dcterms:created>
  <dcterms:modified xsi:type="dcterms:W3CDTF">2018-12-25T15:30:23Z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