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C51B-C228-4245-B0ED-F502A4DEFFAD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A6A0-5710-4032-AB66-8C71F7568C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78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C51B-C228-4245-B0ED-F502A4DEFFAD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A6A0-5710-4032-AB66-8C71F7568C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6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C51B-C228-4245-B0ED-F502A4DEFFAD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A6A0-5710-4032-AB66-8C71F7568C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988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C51B-C228-4245-B0ED-F502A4DEFFAD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A6A0-5710-4032-AB66-8C71F7568C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1958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C51B-C228-4245-B0ED-F502A4DEFFAD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A6A0-5710-4032-AB66-8C71F7568C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83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C51B-C228-4245-B0ED-F502A4DEFFAD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A6A0-5710-4032-AB66-8C71F7568C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143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C51B-C228-4245-B0ED-F502A4DEFFAD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A6A0-5710-4032-AB66-8C71F7568C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657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C51B-C228-4245-B0ED-F502A4DEFFAD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A6A0-5710-4032-AB66-8C71F7568C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407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C51B-C228-4245-B0ED-F502A4DEFFAD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A6A0-5710-4032-AB66-8C71F7568C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67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C51B-C228-4245-B0ED-F502A4DEFFAD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A6A0-5710-4032-AB66-8C71F7568C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86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C51B-C228-4245-B0ED-F502A4DEFFAD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A6A0-5710-4032-AB66-8C71F7568C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86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C51B-C228-4245-B0ED-F502A4DEFFAD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A6A0-5710-4032-AB66-8C71F7568C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15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C51B-C228-4245-B0ED-F502A4DEFFAD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A6A0-5710-4032-AB66-8C71F7568C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13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C51B-C228-4245-B0ED-F502A4DEFFAD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A6A0-5710-4032-AB66-8C71F7568C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90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C51B-C228-4245-B0ED-F502A4DEFFAD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A6A0-5710-4032-AB66-8C71F7568C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51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C51B-C228-4245-B0ED-F502A4DEFFAD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A6A0-5710-4032-AB66-8C71F7568C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85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C51B-C228-4245-B0ED-F502A4DEFFAD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A6A0-5710-4032-AB66-8C71F7568C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8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15C51B-C228-4245-B0ED-F502A4DEFFAD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FBA6A0-5710-4032-AB66-8C71F7568C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305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723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1377" y="0"/>
            <a:ext cx="10353762" cy="970450"/>
          </a:xfrm>
        </p:spPr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OpenMP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1377" y="970450"/>
            <a:ext cx="10353762" cy="4058751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We only need to add some #pragma lines to our program to parallelize it. </a:t>
            </a:r>
            <a:r>
              <a:rPr lang="en-US" altLang="zh-TW" sz="2400" dirty="0" err="1" smtClean="0"/>
              <a:t>OpenMP</a:t>
            </a:r>
            <a:r>
              <a:rPr lang="en-US" altLang="zh-TW" sz="2400" dirty="0" smtClean="0"/>
              <a:t> is convenient.</a:t>
            </a:r>
          </a:p>
          <a:p>
            <a:r>
              <a:rPr lang="en-US" altLang="zh-TW" sz="2400" dirty="0" smtClean="0"/>
              <a:t>Parallelization method: Segment the image into 4 part, each part for one thread respectively. (</a:t>
            </a:r>
            <a:r>
              <a:rPr lang="en-US" altLang="zh-TW" sz="2400" dirty="0" err="1" smtClean="0"/>
              <a:t>OpenMP</a:t>
            </a:r>
            <a:r>
              <a:rPr lang="en-US" altLang="zh-TW" sz="2400" dirty="0" smtClean="0"/>
              <a:t> default)</a:t>
            </a:r>
            <a:endParaRPr lang="zh-TW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26252"/>
              </p:ext>
            </p:extLst>
          </p:nvPr>
        </p:nvGraphicFramePr>
        <p:xfrm>
          <a:off x="2026676" y="3176608"/>
          <a:ext cx="8123164" cy="3169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0791"/>
                <a:gridCol w="2030791"/>
                <a:gridCol w="2030791"/>
                <a:gridCol w="2030791"/>
              </a:tblGrid>
              <a:tr h="79233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9233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9233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79233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6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OpenMP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970450"/>
            <a:ext cx="10353762" cy="4058751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Try to speed up by changing pragma</a:t>
            </a:r>
          </a:p>
          <a:p>
            <a:r>
              <a:rPr lang="en-US" altLang="zh-TW" sz="2400" dirty="0" smtClean="0"/>
              <a:t>#pragma </a:t>
            </a:r>
            <a:r>
              <a:rPr lang="en-US" altLang="zh-TW" sz="2400" dirty="0" err="1" smtClean="0"/>
              <a:t>omp</a:t>
            </a:r>
            <a:r>
              <a:rPr lang="en-US" altLang="zh-TW" sz="2400" dirty="0" smtClean="0"/>
              <a:t> parallel for schedule(static, 1)</a:t>
            </a:r>
          </a:p>
          <a:p>
            <a:pPr lvl="1"/>
            <a:r>
              <a:rPr lang="en-US" altLang="zh-TW" sz="2400" dirty="0"/>
              <a:t>E</a:t>
            </a:r>
            <a:r>
              <a:rPr lang="en-US" altLang="zh-TW" sz="2400" dirty="0" smtClean="0"/>
              <a:t>ach part would be 1 pixel high</a:t>
            </a:r>
          </a:p>
          <a:p>
            <a:pPr lvl="1"/>
            <a:r>
              <a:rPr lang="en-US" altLang="zh-TW" sz="2400" dirty="0" smtClean="0"/>
              <a:t>No difference in performance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8679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altLang="zh-TW" dirty="0" err="1" smtClean="0"/>
              <a:t>OpenMP</a:t>
            </a:r>
            <a:r>
              <a:rPr lang="en-US" altLang="zh-TW" dirty="0" smtClean="0"/>
              <a:t> result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00" y="1329627"/>
            <a:ext cx="5731706" cy="322408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8" y="1329627"/>
            <a:ext cx="5731707" cy="322408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54025" y="5410200"/>
            <a:ext cx="1173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Serial 4964sec, </a:t>
            </a:r>
            <a:r>
              <a:rPr lang="en-US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OpenMP</a:t>
            </a:r>
            <a:r>
              <a:rPr 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1332sec</a:t>
            </a:r>
            <a:r>
              <a:rPr 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accelerate </a:t>
            </a:r>
            <a:r>
              <a:rPr lang="en-US" sz="360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3.73x</a:t>
            </a:r>
            <a:endParaRPr lang="en-US" sz="3600" u="sng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 is 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 by using diff. </a:t>
            </a:r>
            <a:endParaRPr 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2467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req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42</TotalTime>
  <Words>90</Words>
  <Application>Microsoft Office PowerPoint</Application>
  <PresentationFormat>寬螢幕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微軟正黑體</vt:lpstr>
      <vt:lpstr>Trebuchet MS</vt:lpstr>
      <vt:lpstr>Wingdings 2</vt:lpstr>
      <vt:lpstr>石板</vt:lpstr>
      <vt:lpstr>PowerPoint 簡報</vt:lpstr>
      <vt:lpstr>Using OpenMP</vt:lpstr>
      <vt:lpstr>Using OpenMP</vt:lpstr>
      <vt:lpstr>OpenMP result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羿豐 陳</dc:creator>
  <cp:lastModifiedBy>羿豐 陳</cp:lastModifiedBy>
  <cp:revision>9</cp:revision>
  <dcterms:created xsi:type="dcterms:W3CDTF">2018-12-27T13:55:11Z</dcterms:created>
  <dcterms:modified xsi:type="dcterms:W3CDTF">2018-12-27T14:37:32Z</dcterms:modified>
</cp:coreProperties>
</file>