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0092" autoAdjust="0"/>
  </p:normalViewPr>
  <p:slideViewPr>
    <p:cSldViewPr>
      <p:cViewPr varScale="1">
        <p:scale>
          <a:sx n="93" d="100"/>
          <a:sy n="93" d="100"/>
        </p:scale>
        <p:origin x="101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1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2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rtlCol="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kern="1200" noProof="0" dirty="0" smtClean="0">
              <a:latin typeface="+mj-ea"/>
              <a:ea typeface="+mj-ea"/>
            </a:rPr>
            <a:t>工作 </a:t>
          </a:r>
          <a:r>
            <a:rPr lang="en-US" altLang="zh-TW" sz="4100" kern="1200" noProof="0" dirty="0" smtClean="0">
              <a:latin typeface="+mj-ea"/>
              <a:ea typeface="+mj-ea"/>
            </a:rPr>
            <a:t>3</a:t>
          </a:r>
          <a:endParaRPr lang="zh-TW" altLang="en-US" sz="41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2018/12/24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588" y="304800"/>
            <a:ext cx="12188825" cy="23622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26749" y="4191000"/>
            <a:ext cx="8735325" cy="2286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913557" y="0"/>
            <a:ext cx="10351066" cy="97045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在此新增您的第一個項目符號</a:t>
            </a: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在此新增您的第二個項目符號</a:t>
            </a:r>
          </a:p>
          <a:p>
            <a:pPr rtl="0"/>
            <a:r>
              <a:rPr lang="zh-TW" altLang="en-US" dirty="0">
                <a:latin typeface="Salesforce Sans"/>
                <a:ea typeface="微軟正黑體" panose="020B0604030504040204" pitchFamily="34" charset="-120"/>
                <a:sym typeface="Salesforce Sans"/>
              </a:rPr>
              <a:t>在此新增您的第三個項目符號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29</TotalTime>
  <Words>163</Words>
  <Application>Microsoft Office PowerPoint</Application>
  <PresentationFormat>自訂</PresentationFormat>
  <Paragraphs>49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Salesforce Sans</vt:lpstr>
      <vt:lpstr>微軟正黑體</vt:lpstr>
      <vt:lpstr>Calisto MT</vt:lpstr>
      <vt:lpstr>Trebuchet MS</vt:lpstr>
      <vt:lpstr>Wingdings 2</vt:lpstr>
      <vt:lpstr>石板</vt:lpstr>
      <vt:lpstr>Gaussian Blur Different Parallel Platforms Comparison</vt:lpstr>
      <vt:lpstr>What is Gaussian Blur and why need?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安鳳 胡</cp:lastModifiedBy>
  <cp:revision>11</cp:revision>
  <dcterms:created xsi:type="dcterms:W3CDTF">2018-12-24T06:10:27Z</dcterms:created>
  <dcterms:modified xsi:type="dcterms:W3CDTF">2018-12-24T06:40:10Z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