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73" r:id="rId9"/>
    <p:sldId id="272" r:id="rId10"/>
    <p:sldId id="263" r:id="rId11"/>
    <p:sldId id="274" r:id="rId12"/>
    <p:sldId id="276" r:id="rId13"/>
    <p:sldId id="275" r:id="rId14"/>
    <p:sldId id="264" r:id="rId15"/>
    <p:sldId id="268" r:id="rId16"/>
    <p:sldId id="266" r:id="rId17"/>
    <p:sldId id="269" r:id="rId18"/>
    <p:sldId id="277" r:id="rId19"/>
    <p:sldId id="267" r:id="rId20"/>
    <p:sldId id="270" r:id="rId21"/>
    <p:sldId id="279" r:id="rId22"/>
    <p:sldId id="278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90578F4C-FBF8-4D3E-A993-2C0A8519A08F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73"/>
            <p14:sldId id="272"/>
            <p14:sldId id="263"/>
            <p14:sldId id="274"/>
            <p14:sldId id="276"/>
            <p14:sldId id="275"/>
            <p14:sldId id="264"/>
            <p14:sldId id="268"/>
            <p14:sldId id="266"/>
            <p14:sldId id="269"/>
            <p14:sldId id="277"/>
            <p14:sldId id="267"/>
            <p14:sldId id="270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3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8" d="100"/>
        <a:sy n="8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604EFF-2321-4834-97DC-01B84791A304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6A542B9-CEE9-4FE2-BA39-5B50F312F1BE}">
      <dgm:prSet/>
      <dgm:spPr/>
      <dgm:t>
        <a:bodyPr/>
        <a:lstStyle/>
        <a:p>
          <a:r>
            <a:rPr lang="it-IT" dirty="0"/>
            <a:t>time orario in cui si `e tenuta la partita </a:t>
          </a:r>
          <a:endParaRPr lang="en-US" dirty="0"/>
        </a:p>
      </dgm:t>
    </dgm:pt>
    <dgm:pt modelId="{31434202-2020-4146-893F-E39A5CA03477}" type="parTrans" cxnId="{7B7697AA-FEFE-43CD-B5DC-9F91E9EDE520}">
      <dgm:prSet/>
      <dgm:spPr/>
      <dgm:t>
        <a:bodyPr/>
        <a:lstStyle/>
        <a:p>
          <a:endParaRPr lang="en-US"/>
        </a:p>
      </dgm:t>
    </dgm:pt>
    <dgm:pt modelId="{DBD20F4B-366B-4B09-816D-17EAF92BEDA1}" type="sibTrans" cxnId="{7B7697AA-FEFE-43CD-B5DC-9F91E9EDE520}">
      <dgm:prSet/>
      <dgm:spPr/>
      <dgm:t>
        <a:bodyPr/>
        <a:lstStyle/>
        <a:p>
          <a:endParaRPr lang="en-US"/>
        </a:p>
      </dgm:t>
    </dgm:pt>
    <dgm:pt modelId="{6FE5C6C7-8AAC-4B89-93B7-9BEAF3B2014B}">
      <dgm:prSet/>
      <dgm:spPr/>
      <dgm:t>
        <a:bodyPr/>
        <a:lstStyle/>
        <a:p>
          <a:r>
            <a:rPr lang="it-IT"/>
            <a:t>comp competizione per cui si `e tenuta la partita </a:t>
          </a:r>
          <a:endParaRPr lang="en-US"/>
        </a:p>
      </dgm:t>
    </dgm:pt>
    <dgm:pt modelId="{723F15F3-77AF-4FF3-B434-4EDB75651565}" type="parTrans" cxnId="{EEDD00CC-4270-4292-911F-7DA3C9E6FCF0}">
      <dgm:prSet/>
      <dgm:spPr/>
      <dgm:t>
        <a:bodyPr/>
        <a:lstStyle/>
        <a:p>
          <a:endParaRPr lang="en-US"/>
        </a:p>
      </dgm:t>
    </dgm:pt>
    <dgm:pt modelId="{D823143E-EA41-4181-900D-A59186062A57}" type="sibTrans" cxnId="{EEDD00CC-4270-4292-911F-7DA3C9E6FCF0}">
      <dgm:prSet/>
      <dgm:spPr/>
      <dgm:t>
        <a:bodyPr/>
        <a:lstStyle/>
        <a:p>
          <a:endParaRPr lang="en-US"/>
        </a:p>
      </dgm:t>
    </dgm:pt>
    <dgm:pt modelId="{1C3693C5-8BA8-4D6F-96C3-B3FD9E1D58A7}">
      <dgm:prSet/>
      <dgm:spPr/>
      <dgm:t>
        <a:bodyPr/>
        <a:lstStyle/>
        <a:p>
          <a:r>
            <a:rPr lang="it-IT"/>
            <a:t>round giornata della competizione </a:t>
          </a:r>
          <a:endParaRPr lang="en-US"/>
        </a:p>
      </dgm:t>
    </dgm:pt>
    <dgm:pt modelId="{89993961-74A5-49B1-BE8A-D13EB865D0E9}" type="parTrans" cxnId="{B09B232E-4D9E-488B-8232-80D9F1481FCA}">
      <dgm:prSet/>
      <dgm:spPr/>
      <dgm:t>
        <a:bodyPr/>
        <a:lstStyle/>
        <a:p>
          <a:endParaRPr lang="en-US"/>
        </a:p>
      </dgm:t>
    </dgm:pt>
    <dgm:pt modelId="{C6EFCEAD-17FC-4E5E-B6FE-A5CF19A02A70}" type="sibTrans" cxnId="{B09B232E-4D9E-488B-8232-80D9F1481FCA}">
      <dgm:prSet/>
      <dgm:spPr/>
      <dgm:t>
        <a:bodyPr/>
        <a:lstStyle/>
        <a:p>
          <a:endParaRPr lang="en-US"/>
        </a:p>
      </dgm:t>
    </dgm:pt>
    <dgm:pt modelId="{BB8F4769-F9D7-4478-885F-DE1BBEC6CD41}">
      <dgm:prSet/>
      <dgm:spPr/>
      <dgm:t>
        <a:bodyPr/>
        <a:lstStyle/>
        <a:p>
          <a:r>
            <a:rPr lang="it-IT"/>
            <a:t>day nome del giorno in cui si `e tenuta la partita </a:t>
          </a:r>
          <a:endParaRPr lang="en-US"/>
        </a:p>
      </dgm:t>
    </dgm:pt>
    <dgm:pt modelId="{83EB27FA-BBC3-4DE4-A77D-F4F87E499017}" type="parTrans" cxnId="{30AB2959-A166-4855-8002-68B9472FBE6F}">
      <dgm:prSet/>
      <dgm:spPr/>
      <dgm:t>
        <a:bodyPr/>
        <a:lstStyle/>
        <a:p>
          <a:endParaRPr lang="en-US"/>
        </a:p>
      </dgm:t>
    </dgm:pt>
    <dgm:pt modelId="{8125856C-F6B0-4D10-869C-8905339A97A5}" type="sibTrans" cxnId="{30AB2959-A166-4855-8002-68B9472FBE6F}">
      <dgm:prSet/>
      <dgm:spPr/>
      <dgm:t>
        <a:bodyPr/>
        <a:lstStyle/>
        <a:p>
          <a:endParaRPr lang="en-US"/>
        </a:p>
      </dgm:t>
    </dgm:pt>
    <dgm:pt modelId="{9DA7744B-2BFC-4F82-885A-4708573A8E2D}">
      <dgm:prSet/>
      <dgm:spPr/>
      <dgm:t>
        <a:bodyPr/>
        <a:lstStyle/>
        <a:p>
          <a:r>
            <a:rPr lang="it-IT"/>
            <a:t>venue partita in casa o fuori casa • result L lose, W win, D draw </a:t>
          </a:r>
          <a:endParaRPr lang="en-US"/>
        </a:p>
      </dgm:t>
    </dgm:pt>
    <dgm:pt modelId="{70CDD180-90CF-4689-9CA6-A85156E7C6B9}" type="parTrans" cxnId="{CA94CCDE-987E-4E0A-BC82-A30295365E90}">
      <dgm:prSet/>
      <dgm:spPr/>
      <dgm:t>
        <a:bodyPr/>
        <a:lstStyle/>
        <a:p>
          <a:endParaRPr lang="en-US"/>
        </a:p>
      </dgm:t>
    </dgm:pt>
    <dgm:pt modelId="{B32C7EC6-53B7-4470-AE76-281F119A1DFE}" type="sibTrans" cxnId="{CA94CCDE-987E-4E0A-BC82-A30295365E90}">
      <dgm:prSet/>
      <dgm:spPr/>
      <dgm:t>
        <a:bodyPr/>
        <a:lstStyle/>
        <a:p>
          <a:endParaRPr lang="en-US"/>
        </a:p>
      </dgm:t>
    </dgm:pt>
    <dgm:pt modelId="{E508018B-FDBB-4123-B89F-6E4B08C97057}">
      <dgm:prSet/>
      <dgm:spPr/>
      <dgm:t>
        <a:bodyPr/>
        <a:lstStyle/>
        <a:p>
          <a:r>
            <a:rPr lang="it-IT"/>
            <a:t>gf goal che la squadra ha eseguito </a:t>
          </a:r>
          <a:endParaRPr lang="en-US"/>
        </a:p>
      </dgm:t>
    </dgm:pt>
    <dgm:pt modelId="{BBDF4862-3859-46AC-A0CA-934FA72FF82C}" type="parTrans" cxnId="{18719980-E94E-4378-B3EA-6706EB430E52}">
      <dgm:prSet/>
      <dgm:spPr/>
      <dgm:t>
        <a:bodyPr/>
        <a:lstStyle/>
        <a:p>
          <a:endParaRPr lang="en-US"/>
        </a:p>
      </dgm:t>
    </dgm:pt>
    <dgm:pt modelId="{056E7218-0838-4CED-9555-116F3B0F8EC7}" type="sibTrans" cxnId="{18719980-E94E-4378-B3EA-6706EB430E52}">
      <dgm:prSet/>
      <dgm:spPr/>
      <dgm:t>
        <a:bodyPr/>
        <a:lstStyle/>
        <a:p>
          <a:endParaRPr lang="en-US"/>
        </a:p>
      </dgm:t>
    </dgm:pt>
    <dgm:pt modelId="{84FC4BCA-10BC-41DF-B3AF-4C5DE5C3AC00}">
      <dgm:prSet/>
      <dgm:spPr/>
      <dgm:t>
        <a:bodyPr/>
        <a:lstStyle/>
        <a:p>
          <a:r>
            <a:rPr lang="it-IT" dirty="0" err="1"/>
            <a:t>ga</a:t>
          </a:r>
          <a:r>
            <a:rPr lang="it-IT" dirty="0"/>
            <a:t> goal che la squadra ha subito </a:t>
          </a:r>
          <a:endParaRPr lang="en-US" dirty="0"/>
        </a:p>
      </dgm:t>
    </dgm:pt>
    <dgm:pt modelId="{F314A1BE-1899-4043-8A7A-132D05EADF13}" type="parTrans" cxnId="{BD8917C0-21E8-4859-AED0-FAECF562DF6A}">
      <dgm:prSet/>
      <dgm:spPr/>
      <dgm:t>
        <a:bodyPr/>
        <a:lstStyle/>
        <a:p>
          <a:endParaRPr lang="en-US"/>
        </a:p>
      </dgm:t>
    </dgm:pt>
    <dgm:pt modelId="{DEE8C7F2-4C78-4B2B-830B-290B4553336F}" type="sibTrans" cxnId="{BD8917C0-21E8-4859-AED0-FAECF562DF6A}">
      <dgm:prSet/>
      <dgm:spPr/>
      <dgm:t>
        <a:bodyPr/>
        <a:lstStyle/>
        <a:p>
          <a:endParaRPr lang="en-US"/>
        </a:p>
      </dgm:t>
    </dgm:pt>
    <dgm:pt modelId="{0230D956-716F-402B-92DC-6E43147F654A}">
      <dgm:prSet/>
      <dgm:spPr/>
      <dgm:t>
        <a:bodyPr/>
        <a:lstStyle/>
        <a:p>
          <a:r>
            <a:rPr lang="it-IT"/>
            <a:t>opponent nome della squadra opponente </a:t>
          </a:r>
          <a:endParaRPr lang="en-US"/>
        </a:p>
      </dgm:t>
    </dgm:pt>
    <dgm:pt modelId="{FD4FFAFD-588A-418A-9DD1-109BB0636D18}" type="parTrans" cxnId="{B03030A3-E174-4595-8635-BFF31D5C0275}">
      <dgm:prSet/>
      <dgm:spPr/>
      <dgm:t>
        <a:bodyPr/>
        <a:lstStyle/>
        <a:p>
          <a:endParaRPr lang="en-US"/>
        </a:p>
      </dgm:t>
    </dgm:pt>
    <dgm:pt modelId="{6875CDEC-A40C-43D1-BF59-8ED9309B2EEE}" type="sibTrans" cxnId="{B03030A3-E174-4595-8635-BFF31D5C0275}">
      <dgm:prSet/>
      <dgm:spPr/>
      <dgm:t>
        <a:bodyPr/>
        <a:lstStyle/>
        <a:p>
          <a:endParaRPr lang="en-US"/>
        </a:p>
      </dgm:t>
    </dgm:pt>
    <dgm:pt modelId="{0DA791DF-5824-4D4A-A9DE-A8C91C114C86}">
      <dgm:prSet/>
      <dgm:spPr/>
      <dgm:t>
        <a:bodyPr/>
        <a:lstStyle/>
        <a:p>
          <a:r>
            <a:rPr lang="it-IT"/>
            <a:t>xg #goal attesi che la squadra esegua </a:t>
          </a:r>
          <a:endParaRPr lang="en-US"/>
        </a:p>
      </dgm:t>
    </dgm:pt>
    <dgm:pt modelId="{F39E52FB-6653-4AC0-8A30-E1BF4DE2EF8C}" type="parTrans" cxnId="{A632FB77-3DD6-4962-8D1A-99251615CC4C}">
      <dgm:prSet/>
      <dgm:spPr/>
      <dgm:t>
        <a:bodyPr/>
        <a:lstStyle/>
        <a:p>
          <a:endParaRPr lang="en-US"/>
        </a:p>
      </dgm:t>
    </dgm:pt>
    <dgm:pt modelId="{52F81CA0-B583-4416-8AAC-679E27BBAA3A}" type="sibTrans" cxnId="{A632FB77-3DD6-4962-8D1A-99251615CC4C}">
      <dgm:prSet/>
      <dgm:spPr/>
      <dgm:t>
        <a:bodyPr/>
        <a:lstStyle/>
        <a:p>
          <a:endParaRPr lang="en-US"/>
        </a:p>
      </dgm:t>
    </dgm:pt>
    <dgm:pt modelId="{8F22FFB0-8772-4A22-B99D-A4D37EFB7470}">
      <dgm:prSet/>
      <dgm:spPr/>
      <dgm:t>
        <a:bodyPr/>
        <a:lstStyle/>
        <a:p>
          <a:r>
            <a:rPr lang="it-IT"/>
            <a:t>xga #goal attesi che la squadra subisca </a:t>
          </a:r>
          <a:endParaRPr lang="en-US"/>
        </a:p>
      </dgm:t>
    </dgm:pt>
    <dgm:pt modelId="{4268481D-0E2A-4AAF-B547-82D6FCBC11A6}" type="parTrans" cxnId="{B217E6D8-100B-422F-B128-F48887FC9CC0}">
      <dgm:prSet/>
      <dgm:spPr/>
      <dgm:t>
        <a:bodyPr/>
        <a:lstStyle/>
        <a:p>
          <a:endParaRPr lang="en-US"/>
        </a:p>
      </dgm:t>
    </dgm:pt>
    <dgm:pt modelId="{E751E5AF-E002-4971-90F8-274A1E70EF70}" type="sibTrans" cxnId="{B217E6D8-100B-422F-B128-F48887FC9CC0}">
      <dgm:prSet/>
      <dgm:spPr/>
      <dgm:t>
        <a:bodyPr/>
        <a:lstStyle/>
        <a:p>
          <a:endParaRPr lang="en-US"/>
        </a:p>
      </dgm:t>
    </dgm:pt>
    <dgm:pt modelId="{E3CEF2CD-5B43-499C-99FE-5F3536809F5A}">
      <dgm:prSet/>
      <dgm:spPr/>
      <dgm:t>
        <a:bodyPr/>
        <a:lstStyle/>
        <a:p>
          <a:r>
            <a:rPr lang="it-IT"/>
            <a:t>captain capitano della squadra </a:t>
          </a:r>
          <a:endParaRPr lang="en-US"/>
        </a:p>
      </dgm:t>
    </dgm:pt>
    <dgm:pt modelId="{0480DA2E-2C35-4CD2-9D9A-882B8E53DE5F}" type="parTrans" cxnId="{DCAC633F-3AAA-4888-9DF1-DAD8EC4B8F56}">
      <dgm:prSet/>
      <dgm:spPr/>
      <dgm:t>
        <a:bodyPr/>
        <a:lstStyle/>
        <a:p>
          <a:endParaRPr lang="en-US"/>
        </a:p>
      </dgm:t>
    </dgm:pt>
    <dgm:pt modelId="{84BB543B-011B-49BB-AC06-EE7EC517D6F3}" type="sibTrans" cxnId="{DCAC633F-3AAA-4888-9DF1-DAD8EC4B8F56}">
      <dgm:prSet/>
      <dgm:spPr/>
      <dgm:t>
        <a:bodyPr/>
        <a:lstStyle/>
        <a:p>
          <a:endParaRPr lang="en-US"/>
        </a:p>
      </dgm:t>
    </dgm:pt>
    <dgm:pt modelId="{4FFFA75C-7927-4587-9240-65135C77184A}">
      <dgm:prSet/>
      <dgm:spPr/>
      <dgm:t>
        <a:bodyPr/>
        <a:lstStyle/>
        <a:p>
          <a:r>
            <a:rPr lang="it-IT"/>
            <a:t>formation formazione della squadra </a:t>
          </a:r>
          <a:endParaRPr lang="en-US"/>
        </a:p>
      </dgm:t>
    </dgm:pt>
    <dgm:pt modelId="{3DBFB9DF-F23B-46FA-9B09-D8C8A56057C5}" type="parTrans" cxnId="{CB4EEE26-1A64-4727-8FA3-F84BE538E742}">
      <dgm:prSet/>
      <dgm:spPr/>
      <dgm:t>
        <a:bodyPr/>
        <a:lstStyle/>
        <a:p>
          <a:endParaRPr lang="en-US"/>
        </a:p>
      </dgm:t>
    </dgm:pt>
    <dgm:pt modelId="{C6CA6054-12A8-4548-9D71-FB4026D7DC9A}" type="sibTrans" cxnId="{CB4EEE26-1A64-4727-8FA3-F84BE538E742}">
      <dgm:prSet/>
      <dgm:spPr/>
      <dgm:t>
        <a:bodyPr/>
        <a:lstStyle/>
        <a:p>
          <a:endParaRPr lang="en-US"/>
        </a:p>
      </dgm:t>
    </dgm:pt>
    <dgm:pt modelId="{9AABFF92-F5D0-4128-98B4-7707D4CB7E7D}">
      <dgm:prSet/>
      <dgm:spPr/>
      <dgm:t>
        <a:bodyPr/>
        <a:lstStyle/>
        <a:p>
          <a:r>
            <a:rPr lang="it-IT"/>
            <a:t>referee nome dell’arbitro </a:t>
          </a:r>
          <a:endParaRPr lang="en-US"/>
        </a:p>
      </dgm:t>
    </dgm:pt>
    <dgm:pt modelId="{044D2A7B-0761-4614-8307-031807C2E0F5}" type="parTrans" cxnId="{257756EA-3899-469C-95C1-47C2E6575150}">
      <dgm:prSet/>
      <dgm:spPr/>
      <dgm:t>
        <a:bodyPr/>
        <a:lstStyle/>
        <a:p>
          <a:endParaRPr lang="en-US"/>
        </a:p>
      </dgm:t>
    </dgm:pt>
    <dgm:pt modelId="{A27CDAA3-2404-4C41-9AD8-AD77A7F2485A}" type="sibTrans" cxnId="{257756EA-3899-469C-95C1-47C2E6575150}">
      <dgm:prSet/>
      <dgm:spPr/>
      <dgm:t>
        <a:bodyPr/>
        <a:lstStyle/>
        <a:p>
          <a:endParaRPr lang="en-US"/>
        </a:p>
      </dgm:t>
    </dgm:pt>
    <dgm:pt modelId="{78F48957-5329-465D-ADCD-F49B6AB4B525}">
      <dgm:prSet/>
      <dgm:spPr/>
      <dgm:t>
        <a:bodyPr/>
        <a:lstStyle/>
        <a:p>
          <a:r>
            <a:rPr lang="it-IT"/>
            <a:t>sh tiri che la squadra ha eseguito </a:t>
          </a:r>
          <a:endParaRPr lang="en-US"/>
        </a:p>
      </dgm:t>
    </dgm:pt>
    <dgm:pt modelId="{E051F3DA-DD15-4A29-88FE-48BCB3E7935A}" type="parTrans" cxnId="{7147601C-E661-4758-B156-42FB911A4D30}">
      <dgm:prSet/>
      <dgm:spPr/>
      <dgm:t>
        <a:bodyPr/>
        <a:lstStyle/>
        <a:p>
          <a:endParaRPr lang="en-US"/>
        </a:p>
      </dgm:t>
    </dgm:pt>
    <dgm:pt modelId="{B0CD8FD0-1B5B-44C9-AA03-853E2C94407F}" type="sibTrans" cxnId="{7147601C-E661-4758-B156-42FB911A4D30}">
      <dgm:prSet/>
      <dgm:spPr/>
      <dgm:t>
        <a:bodyPr/>
        <a:lstStyle/>
        <a:p>
          <a:endParaRPr lang="en-US"/>
        </a:p>
      </dgm:t>
    </dgm:pt>
    <dgm:pt modelId="{CD8C1BD7-4CC5-44E5-AE45-7264744777F4}">
      <dgm:prSet/>
      <dgm:spPr/>
      <dgm:t>
        <a:bodyPr/>
        <a:lstStyle/>
        <a:p>
          <a:r>
            <a:rPr lang="it-IT"/>
            <a:t>sot tiri che la squadra ha eseguito alla porta </a:t>
          </a:r>
          <a:endParaRPr lang="en-US"/>
        </a:p>
      </dgm:t>
    </dgm:pt>
    <dgm:pt modelId="{36E60E8D-B746-473C-BBFD-2C918141D5B5}" type="parTrans" cxnId="{5A61919A-7DC7-41FD-A8D6-E3AEE26BBE95}">
      <dgm:prSet/>
      <dgm:spPr/>
      <dgm:t>
        <a:bodyPr/>
        <a:lstStyle/>
        <a:p>
          <a:endParaRPr lang="en-US"/>
        </a:p>
      </dgm:t>
    </dgm:pt>
    <dgm:pt modelId="{279E6E42-C699-40EB-B54F-14A584BF3E9D}" type="sibTrans" cxnId="{5A61919A-7DC7-41FD-A8D6-E3AEE26BBE95}">
      <dgm:prSet/>
      <dgm:spPr/>
      <dgm:t>
        <a:bodyPr/>
        <a:lstStyle/>
        <a:p>
          <a:endParaRPr lang="en-US"/>
        </a:p>
      </dgm:t>
    </dgm:pt>
    <dgm:pt modelId="{A7390BA7-861D-4923-9C2E-D1BEA9E96579}">
      <dgm:prSet/>
      <dgm:spPr/>
      <dgm:t>
        <a:bodyPr/>
        <a:lstStyle/>
        <a:p>
          <a:r>
            <a:rPr lang="it-IT"/>
            <a:t>fk calcio di punizione eseguiti </a:t>
          </a:r>
          <a:endParaRPr lang="en-US"/>
        </a:p>
      </dgm:t>
    </dgm:pt>
    <dgm:pt modelId="{F3C80FDC-7919-4052-886C-8E7C1DAB851E}" type="parTrans" cxnId="{C79696D7-AE53-4EE2-ADD8-D4BEAA365766}">
      <dgm:prSet/>
      <dgm:spPr/>
      <dgm:t>
        <a:bodyPr/>
        <a:lstStyle/>
        <a:p>
          <a:endParaRPr lang="en-US"/>
        </a:p>
      </dgm:t>
    </dgm:pt>
    <dgm:pt modelId="{DC3781F4-637B-4D34-85C9-A7B47B062748}" type="sibTrans" cxnId="{C79696D7-AE53-4EE2-ADD8-D4BEAA365766}">
      <dgm:prSet/>
      <dgm:spPr/>
      <dgm:t>
        <a:bodyPr/>
        <a:lstStyle/>
        <a:p>
          <a:endParaRPr lang="en-US"/>
        </a:p>
      </dgm:t>
    </dgm:pt>
    <dgm:pt modelId="{1422D450-0422-4EEC-B0E7-AC261CA5441B}">
      <dgm:prSet/>
      <dgm:spPr/>
      <dgm:t>
        <a:bodyPr/>
        <a:lstStyle/>
        <a:p>
          <a:r>
            <a:rPr lang="it-IT"/>
            <a:t>pk calci di rigore eseguiti </a:t>
          </a:r>
          <a:endParaRPr lang="en-US"/>
        </a:p>
      </dgm:t>
    </dgm:pt>
    <dgm:pt modelId="{B88C3AB2-C00C-4751-B275-7520E6A6877F}" type="parTrans" cxnId="{8275F8DC-CEC5-4E90-9BB8-E892866A60AD}">
      <dgm:prSet/>
      <dgm:spPr/>
      <dgm:t>
        <a:bodyPr/>
        <a:lstStyle/>
        <a:p>
          <a:endParaRPr lang="en-US"/>
        </a:p>
      </dgm:t>
    </dgm:pt>
    <dgm:pt modelId="{0B87A7E1-EBB6-477A-8348-3BC45D2A6815}" type="sibTrans" cxnId="{8275F8DC-CEC5-4E90-9BB8-E892866A60AD}">
      <dgm:prSet/>
      <dgm:spPr/>
      <dgm:t>
        <a:bodyPr/>
        <a:lstStyle/>
        <a:p>
          <a:endParaRPr lang="en-US"/>
        </a:p>
      </dgm:t>
    </dgm:pt>
    <dgm:pt modelId="{8A478E31-F76B-414A-9CBF-F35B14A9FAB9}">
      <dgm:prSet/>
      <dgm:spPr/>
      <dgm:t>
        <a:bodyPr/>
        <a:lstStyle/>
        <a:p>
          <a:r>
            <a:rPr lang="it-IT"/>
            <a:t>penalty kicks attemps tentativi di calci di rigore </a:t>
          </a:r>
          <a:endParaRPr lang="en-US"/>
        </a:p>
      </dgm:t>
    </dgm:pt>
    <dgm:pt modelId="{D020B5E9-0EF0-44B8-9D56-17E6A21316CB}" type="parTrans" cxnId="{94E0BFD9-5456-46AA-9EA7-B0A1DED36509}">
      <dgm:prSet/>
      <dgm:spPr/>
      <dgm:t>
        <a:bodyPr/>
        <a:lstStyle/>
        <a:p>
          <a:endParaRPr lang="en-US"/>
        </a:p>
      </dgm:t>
    </dgm:pt>
    <dgm:pt modelId="{34A45B30-57BA-4609-9C69-C1036D53D959}" type="sibTrans" cxnId="{94E0BFD9-5456-46AA-9EA7-B0A1DED36509}">
      <dgm:prSet/>
      <dgm:spPr/>
      <dgm:t>
        <a:bodyPr/>
        <a:lstStyle/>
        <a:p>
          <a:endParaRPr lang="en-US"/>
        </a:p>
      </dgm:t>
    </dgm:pt>
    <dgm:pt modelId="{BDB8FCDD-0386-4887-953B-0F2E1D7EE7B1}">
      <dgm:prSet/>
      <dgm:spPr/>
      <dgm:t>
        <a:bodyPr/>
        <a:lstStyle/>
        <a:p>
          <a:r>
            <a:rPr lang="it-IT"/>
            <a:t>season anno della competizione </a:t>
          </a:r>
          <a:endParaRPr lang="en-US"/>
        </a:p>
      </dgm:t>
    </dgm:pt>
    <dgm:pt modelId="{A717BDA1-A8CA-49CB-B258-7D49B5691AF6}" type="parTrans" cxnId="{73649D6D-4D49-41FC-B555-06DEF129A1A3}">
      <dgm:prSet/>
      <dgm:spPr/>
      <dgm:t>
        <a:bodyPr/>
        <a:lstStyle/>
        <a:p>
          <a:endParaRPr lang="en-US"/>
        </a:p>
      </dgm:t>
    </dgm:pt>
    <dgm:pt modelId="{B261DD02-AFF3-4F1C-9D66-6BCC1305E2D8}" type="sibTrans" cxnId="{73649D6D-4D49-41FC-B555-06DEF129A1A3}">
      <dgm:prSet/>
      <dgm:spPr/>
      <dgm:t>
        <a:bodyPr/>
        <a:lstStyle/>
        <a:p>
          <a:endParaRPr lang="en-US"/>
        </a:p>
      </dgm:t>
    </dgm:pt>
    <dgm:pt modelId="{0469C6A5-D419-4906-B093-D4D26B8ADAF3}">
      <dgm:prSet/>
      <dgm:spPr/>
      <dgm:t>
        <a:bodyPr/>
        <a:lstStyle/>
        <a:p>
          <a:r>
            <a:rPr lang="it-IT"/>
            <a:t>team squadra di casa</a:t>
          </a:r>
          <a:endParaRPr lang="en-US"/>
        </a:p>
      </dgm:t>
    </dgm:pt>
    <dgm:pt modelId="{DFB421E2-F03E-4E1D-B575-F106B31E1EFD}" type="parTrans" cxnId="{4BAADA03-B5B6-421E-ACFF-199F4EA7FB9B}">
      <dgm:prSet/>
      <dgm:spPr/>
      <dgm:t>
        <a:bodyPr/>
        <a:lstStyle/>
        <a:p>
          <a:endParaRPr lang="en-US"/>
        </a:p>
      </dgm:t>
    </dgm:pt>
    <dgm:pt modelId="{3D7FA0A0-D6E8-438E-A372-4D3B289F8B8E}" type="sibTrans" cxnId="{4BAADA03-B5B6-421E-ACFF-199F4EA7FB9B}">
      <dgm:prSet/>
      <dgm:spPr/>
      <dgm:t>
        <a:bodyPr/>
        <a:lstStyle/>
        <a:p>
          <a:endParaRPr lang="en-US"/>
        </a:p>
      </dgm:t>
    </dgm:pt>
    <dgm:pt modelId="{22727CB6-98FB-41AD-82DD-73EF381895F2}" type="pres">
      <dgm:prSet presAssocID="{5F604EFF-2321-4834-97DC-01B84791A304}" presName="Name0" presStyleCnt="0">
        <dgm:presLayoutVars>
          <dgm:dir/>
          <dgm:resizeHandles/>
        </dgm:presLayoutVars>
      </dgm:prSet>
      <dgm:spPr/>
    </dgm:pt>
    <dgm:pt modelId="{22A0499A-FE12-4AD8-9FB9-9218C80478E9}" type="pres">
      <dgm:prSet presAssocID="{B6A542B9-CEE9-4FE2-BA39-5B50F312F1BE}" presName="compNode" presStyleCnt="0"/>
      <dgm:spPr/>
    </dgm:pt>
    <dgm:pt modelId="{2C1F14E5-F00E-42F0-B4BB-08B0989E934F}" type="pres">
      <dgm:prSet presAssocID="{B6A542B9-CEE9-4FE2-BA39-5B50F312F1BE}" presName="dummyConnPt" presStyleCnt="0"/>
      <dgm:spPr/>
    </dgm:pt>
    <dgm:pt modelId="{4412BDC8-7097-4740-9041-E4735EB35C62}" type="pres">
      <dgm:prSet presAssocID="{B6A542B9-CEE9-4FE2-BA39-5B50F312F1BE}" presName="node" presStyleLbl="node1" presStyleIdx="0" presStyleCnt="20">
        <dgm:presLayoutVars>
          <dgm:bulletEnabled val="1"/>
        </dgm:presLayoutVars>
      </dgm:prSet>
      <dgm:spPr/>
    </dgm:pt>
    <dgm:pt modelId="{55D5F507-0C09-47CB-9C0F-0216BEC97C10}" type="pres">
      <dgm:prSet presAssocID="{DBD20F4B-366B-4B09-816D-17EAF92BEDA1}" presName="sibTrans" presStyleLbl="bgSibTrans2D1" presStyleIdx="0" presStyleCnt="19"/>
      <dgm:spPr/>
    </dgm:pt>
    <dgm:pt modelId="{1DE10128-9B01-4745-9863-225A8A7A443E}" type="pres">
      <dgm:prSet presAssocID="{6FE5C6C7-8AAC-4B89-93B7-9BEAF3B2014B}" presName="compNode" presStyleCnt="0"/>
      <dgm:spPr/>
    </dgm:pt>
    <dgm:pt modelId="{213155FF-A150-4363-BECD-DEF99DC24419}" type="pres">
      <dgm:prSet presAssocID="{6FE5C6C7-8AAC-4B89-93B7-9BEAF3B2014B}" presName="dummyConnPt" presStyleCnt="0"/>
      <dgm:spPr/>
    </dgm:pt>
    <dgm:pt modelId="{171F2DBD-E19B-4463-8A78-1A44003C97FB}" type="pres">
      <dgm:prSet presAssocID="{6FE5C6C7-8AAC-4B89-93B7-9BEAF3B2014B}" presName="node" presStyleLbl="node1" presStyleIdx="1" presStyleCnt="20">
        <dgm:presLayoutVars>
          <dgm:bulletEnabled val="1"/>
        </dgm:presLayoutVars>
      </dgm:prSet>
      <dgm:spPr/>
    </dgm:pt>
    <dgm:pt modelId="{CAD5C3BA-32EA-48C5-B255-7D8C9BAD4AE9}" type="pres">
      <dgm:prSet presAssocID="{D823143E-EA41-4181-900D-A59186062A57}" presName="sibTrans" presStyleLbl="bgSibTrans2D1" presStyleIdx="1" presStyleCnt="19"/>
      <dgm:spPr/>
    </dgm:pt>
    <dgm:pt modelId="{840EE2D8-2C15-41BE-B440-BF13066C4709}" type="pres">
      <dgm:prSet presAssocID="{1C3693C5-8BA8-4D6F-96C3-B3FD9E1D58A7}" presName="compNode" presStyleCnt="0"/>
      <dgm:spPr/>
    </dgm:pt>
    <dgm:pt modelId="{081F1C5B-B2E5-473E-B3D7-A47BD65F16D6}" type="pres">
      <dgm:prSet presAssocID="{1C3693C5-8BA8-4D6F-96C3-B3FD9E1D58A7}" presName="dummyConnPt" presStyleCnt="0"/>
      <dgm:spPr/>
    </dgm:pt>
    <dgm:pt modelId="{18FC0F6C-77FE-45C7-A94E-944D70A5587F}" type="pres">
      <dgm:prSet presAssocID="{1C3693C5-8BA8-4D6F-96C3-B3FD9E1D58A7}" presName="node" presStyleLbl="node1" presStyleIdx="2" presStyleCnt="20">
        <dgm:presLayoutVars>
          <dgm:bulletEnabled val="1"/>
        </dgm:presLayoutVars>
      </dgm:prSet>
      <dgm:spPr/>
    </dgm:pt>
    <dgm:pt modelId="{00D8A148-70EA-4C9F-806E-C28E50B49A77}" type="pres">
      <dgm:prSet presAssocID="{C6EFCEAD-17FC-4E5E-B6FE-A5CF19A02A70}" presName="sibTrans" presStyleLbl="bgSibTrans2D1" presStyleIdx="2" presStyleCnt="19"/>
      <dgm:spPr/>
    </dgm:pt>
    <dgm:pt modelId="{D21CEC20-9964-4175-89F1-4D784A428365}" type="pres">
      <dgm:prSet presAssocID="{BB8F4769-F9D7-4478-885F-DE1BBEC6CD41}" presName="compNode" presStyleCnt="0"/>
      <dgm:spPr/>
    </dgm:pt>
    <dgm:pt modelId="{BA853D50-2083-447F-AB2C-89C9D301ECEB}" type="pres">
      <dgm:prSet presAssocID="{BB8F4769-F9D7-4478-885F-DE1BBEC6CD41}" presName="dummyConnPt" presStyleCnt="0"/>
      <dgm:spPr/>
    </dgm:pt>
    <dgm:pt modelId="{C68C75C5-66E4-4364-AA98-3B86B992AC7E}" type="pres">
      <dgm:prSet presAssocID="{BB8F4769-F9D7-4478-885F-DE1BBEC6CD41}" presName="node" presStyleLbl="node1" presStyleIdx="3" presStyleCnt="20">
        <dgm:presLayoutVars>
          <dgm:bulletEnabled val="1"/>
        </dgm:presLayoutVars>
      </dgm:prSet>
      <dgm:spPr/>
    </dgm:pt>
    <dgm:pt modelId="{EB72A73C-021F-49E8-8A17-1E520CFE5A7E}" type="pres">
      <dgm:prSet presAssocID="{8125856C-F6B0-4D10-869C-8905339A97A5}" presName="sibTrans" presStyleLbl="bgSibTrans2D1" presStyleIdx="3" presStyleCnt="19"/>
      <dgm:spPr/>
    </dgm:pt>
    <dgm:pt modelId="{ADDB3801-9FDF-4A40-B0E3-32E74E614A55}" type="pres">
      <dgm:prSet presAssocID="{9DA7744B-2BFC-4F82-885A-4708573A8E2D}" presName="compNode" presStyleCnt="0"/>
      <dgm:spPr/>
    </dgm:pt>
    <dgm:pt modelId="{1BD8EC1D-62F7-4604-86D7-527A36A200E4}" type="pres">
      <dgm:prSet presAssocID="{9DA7744B-2BFC-4F82-885A-4708573A8E2D}" presName="dummyConnPt" presStyleCnt="0"/>
      <dgm:spPr/>
    </dgm:pt>
    <dgm:pt modelId="{8B05B440-0F4E-4398-BAAA-0EB021B3A383}" type="pres">
      <dgm:prSet presAssocID="{9DA7744B-2BFC-4F82-885A-4708573A8E2D}" presName="node" presStyleLbl="node1" presStyleIdx="4" presStyleCnt="20">
        <dgm:presLayoutVars>
          <dgm:bulletEnabled val="1"/>
        </dgm:presLayoutVars>
      </dgm:prSet>
      <dgm:spPr/>
    </dgm:pt>
    <dgm:pt modelId="{F92B28F8-CC47-4292-BD7B-9A3C5FE5E859}" type="pres">
      <dgm:prSet presAssocID="{B32C7EC6-53B7-4470-AE76-281F119A1DFE}" presName="sibTrans" presStyleLbl="bgSibTrans2D1" presStyleIdx="4" presStyleCnt="19"/>
      <dgm:spPr/>
    </dgm:pt>
    <dgm:pt modelId="{50A29777-D53D-41C2-ADFE-EAC5808B86B7}" type="pres">
      <dgm:prSet presAssocID="{E508018B-FDBB-4123-B89F-6E4B08C97057}" presName="compNode" presStyleCnt="0"/>
      <dgm:spPr/>
    </dgm:pt>
    <dgm:pt modelId="{0D94C345-8983-4838-AD55-BEE8067A0B3A}" type="pres">
      <dgm:prSet presAssocID="{E508018B-FDBB-4123-B89F-6E4B08C97057}" presName="dummyConnPt" presStyleCnt="0"/>
      <dgm:spPr/>
    </dgm:pt>
    <dgm:pt modelId="{DB3CC675-3917-46A6-85F2-D6A6F217238F}" type="pres">
      <dgm:prSet presAssocID="{E508018B-FDBB-4123-B89F-6E4B08C97057}" presName="node" presStyleLbl="node1" presStyleIdx="5" presStyleCnt="20">
        <dgm:presLayoutVars>
          <dgm:bulletEnabled val="1"/>
        </dgm:presLayoutVars>
      </dgm:prSet>
      <dgm:spPr/>
    </dgm:pt>
    <dgm:pt modelId="{BE36091A-8B3E-411B-A470-7E5E939FC07C}" type="pres">
      <dgm:prSet presAssocID="{056E7218-0838-4CED-9555-116F3B0F8EC7}" presName="sibTrans" presStyleLbl="bgSibTrans2D1" presStyleIdx="5" presStyleCnt="19"/>
      <dgm:spPr/>
    </dgm:pt>
    <dgm:pt modelId="{F5CFD5C0-7591-4FED-AC29-D80D3B16559D}" type="pres">
      <dgm:prSet presAssocID="{84FC4BCA-10BC-41DF-B3AF-4C5DE5C3AC00}" presName="compNode" presStyleCnt="0"/>
      <dgm:spPr/>
    </dgm:pt>
    <dgm:pt modelId="{DC559C37-D853-4CEB-840A-5788038FF367}" type="pres">
      <dgm:prSet presAssocID="{84FC4BCA-10BC-41DF-B3AF-4C5DE5C3AC00}" presName="dummyConnPt" presStyleCnt="0"/>
      <dgm:spPr/>
    </dgm:pt>
    <dgm:pt modelId="{7DA5A24E-5FDD-44BD-BFEC-4DD7ABAA98F2}" type="pres">
      <dgm:prSet presAssocID="{84FC4BCA-10BC-41DF-B3AF-4C5DE5C3AC00}" presName="node" presStyleLbl="node1" presStyleIdx="6" presStyleCnt="20">
        <dgm:presLayoutVars>
          <dgm:bulletEnabled val="1"/>
        </dgm:presLayoutVars>
      </dgm:prSet>
      <dgm:spPr/>
    </dgm:pt>
    <dgm:pt modelId="{79EA24D2-4500-45A8-B505-E45F3E3F6F90}" type="pres">
      <dgm:prSet presAssocID="{DEE8C7F2-4C78-4B2B-830B-290B4553336F}" presName="sibTrans" presStyleLbl="bgSibTrans2D1" presStyleIdx="6" presStyleCnt="19"/>
      <dgm:spPr/>
    </dgm:pt>
    <dgm:pt modelId="{1D0FDCDD-4ADD-4C2B-95D3-0C55BD11C2E8}" type="pres">
      <dgm:prSet presAssocID="{0230D956-716F-402B-92DC-6E43147F654A}" presName="compNode" presStyleCnt="0"/>
      <dgm:spPr/>
    </dgm:pt>
    <dgm:pt modelId="{74226091-350B-4E40-8E52-F45F8BAB3443}" type="pres">
      <dgm:prSet presAssocID="{0230D956-716F-402B-92DC-6E43147F654A}" presName="dummyConnPt" presStyleCnt="0"/>
      <dgm:spPr/>
    </dgm:pt>
    <dgm:pt modelId="{74445601-72AB-4892-83A1-9F199A857297}" type="pres">
      <dgm:prSet presAssocID="{0230D956-716F-402B-92DC-6E43147F654A}" presName="node" presStyleLbl="node1" presStyleIdx="7" presStyleCnt="20">
        <dgm:presLayoutVars>
          <dgm:bulletEnabled val="1"/>
        </dgm:presLayoutVars>
      </dgm:prSet>
      <dgm:spPr/>
    </dgm:pt>
    <dgm:pt modelId="{74A0C418-580C-494E-9E1D-E4B0A9E8B09E}" type="pres">
      <dgm:prSet presAssocID="{6875CDEC-A40C-43D1-BF59-8ED9309B2EEE}" presName="sibTrans" presStyleLbl="bgSibTrans2D1" presStyleIdx="7" presStyleCnt="19"/>
      <dgm:spPr/>
    </dgm:pt>
    <dgm:pt modelId="{36C2E679-72CA-4B42-9344-9516FD7EE85C}" type="pres">
      <dgm:prSet presAssocID="{0DA791DF-5824-4D4A-A9DE-A8C91C114C86}" presName="compNode" presStyleCnt="0"/>
      <dgm:spPr/>
    </dgm:pt>
    <dgm:pt modelId="{6FE083DC-7EB3-450E-8344-E49FFB571A03}" type="pres">
      <dgm:prSet presAssocID="{0DA791DF-5824-4D4A-A9DE-A8C91C114C86}" presName="dummyConnPt" presStyleCnt="0"/>
      <dgm:spPr/>
    </dgm:pt>
    <dgm:pt modelId="{DD293DE2-FC23-40D7-99D4-3800D56C19C9}" type="pres">
      <dgm:prSet presAssocID="{0DA791DF-5824-4D4A-A9DE-A8C91C114C86}" presName="node" presStyleLbl="node1" presStyleIdx="8" presStyleCnt="20">
        <dgm:presLayoutVars>
          <dgm:bulletEnabled val="1"/>
        </dgm:presLayoutVars>
      </dgm:prSet>
      <dgm:spPr/>
    </dgm:pt>
    <dgm:pt modelId="{0236276A-CE05-495D-9AA0-CC78A45CAD35}" type="pres">
      <dgm:prSet presAssocID="{52F81CA0-B583-4416-8AAC-679E27BBAA3A}" presName="sibTrans" presStyleLbl="bgSibTrans2D1" presStyleIdx="8" presStyleCnt="19"/>
      <dgm:spPr/>
    </dgm:pt>
    <dgm:pt modelId="{ABDD7656-44D2-4D24-9171-C3E0063B9FBC}" type="pres">
      <dgm:prSet presAssocID="{8F22FFB0-8772-4A22-B99D-A4D37EFB7470}" presName="compNode" presStyleCnt="0"/>
      <dgm:spPr/>
    </dgm:pt>
    <dgm:pt modelId="{01B65C27-8BB1-414E-BFD2-2318FBFF57E9}" type="pres">
      <dgm:prSet presAssocID="{8F22FFB0-8772-4A22-B99D-A4D37EFB7470}" presName="dummyConnPt" presStyleCnt="0"/>
      <dgm:spPr/>
    </dgm:pt>
    <dgm:pt modelId="{676C4B6C-704E-4494-B908-903D05CECB45}" type="pres">
      <dgm:prSet presAssocID="{8F22FFB0-8772-4A22-B99D-A4D37EFB7470}" presName="node" presStyleLbl="node1" presStyleIdx="9" presStyleCnt="20">
        <dgm:presLayoutVars>
          <dgm:bulletEnabled val="1"/>
        </dgm:presLayoutVars>
      </dgm:prSet>
      <dgm:spPr/>
    </dgm:pt>
    <dgm:pt modelId="{EBA287E2-D4F8-497B-8889-BCCAB9A9BC83}" type="pres">
      <dgm:prSet presAssocID="{E751E5AF-E002-4971-90F8-274A1E70EF70}" presName="sibTrans" presStyleLbl="bgSibTrans2D1" presStyleIdx="9" presStyleCnt="19"/>
      <dgm:spPr/>
    </dgm:pt>
    <dgm:pt modelId="{7154AA34-DD75-4457-A57C-B5062A9C976E}" type="pres">
      <dgm:prSet presAssocID="{E3CEF2CD-5B43-499C-99FE-5F3536809F5A}" presName="compNode" presStyleCnt="0"/>
      <dgm:spPr/>
    </dgm:pt>
    <dgm:pt modelId="{F16ABCFC-74CB-4F1B-9FF7-16EC3BEAE5BC}" type="pres">
      <dgm:prSet presAssocID="{E3CEF2CD-5B43-499C-99FE-5F3536809F5A}" presName="dummyConnPt" presStyleCnt="0"/>
      <dgm:spPr/>
    </dgm:pt>
    <dgm:pt modelId="{65D5B078-913D-4ACF-85DE-8C7C64CDA2AA}" type="pres">
      <dgm:prSet presAssocID="{E3CEF2CD-5B43-499C-99FE-5F3536809F5A}" presName="node" presStyleLbl="node1" presStyleIdx="10" presStyleCnt="20">
        <dgm:presLayoutVars>
          <dgm:bulletEnabled val="1"/>
        </dgm:presLayoutVars>
      </dgm:prSet>
      <dgm:spPr/>
    </dgm:pt>
    <dgm:pt modelId="{89D08C88-B7C1-443E-B055-DD7FD4175B0B}" type="pres">
      <dgm:prSet presAssocID="{84BB543B-011B-49BB-AC06-EE7EC517D6F3}" presName="sibTrans" presStyleLbl="bgSibTrans2D1" presStyleIdx="10" presStyleCnt="19"/>
      <dgm:spPr/>
    </dgm:pt>
    <dgm:pt modelId="{C814BE59-DD11-418E-81EE-3F66272CD215}" type="pres">
      <dgm:prSet presAssocID="{4FFFA75C-7927-4587-9240-65135C77184A}" presName="compNode" presStyleCnt="0"/>
      <dgm:spPr/>
    </dgm:pt>
    <dgm:pt modelId="{450816B0-F7F4-4C2F-B760-FBB0F071886B}" type="pres">
      <dgm:prSet presAssocID="{4FFFA75C-7927-4587-9240-65135C77184A}" presName="dummyConnPt" presStyleCnt="0"/>
      <dgm:spPr/>
    </dgm:pt>
    <dgm:pt modelId="{EC0CD39D-43DB-4DA1-858A-525E5E581E88}" type="pres">
      <dgm:prSet presAssocID="{4FFFA75C-7927-4587-9240-65135C77184A}" presName="node" presStyleLbl="node1" presStyleIdx="11" presStyleCnt="20">
        <dgm:presLayoutVars>
          <dgm:bulletEnabled val="1"/>
        </dgm:presLayoutVars>
      </dgm:prSet>
      <dgm:spPr/>
    </dgm:pt>
    <dgm:pt modelId="{1E09CD8E-9F67-4D5B-84D4-02A388F76E04}" type="pres">
      <dgm:prSet presAssocID="{C6CA6054-12A8-4548-9D71-FB4026D7DC9A}" presName="sibTrans" presStyleLbl="bgSibTrans2D1" presStyleIdx="11" presStyleCnt="19"/>
      <dgm:spPr/>
    </dgm:pt>
    <dgm:pt modelId="{872B44C3-CB1C-4CA6-98EF-2794863301FB}" type="pres">
      <dgm:prSet presAssocID="{9AABFF92-F5D0-4128-98B4-7707D4CB7E7D}" presName="compNode" presStyleCnt="0"/>
      <dgm:spPr/>
    </dgm:pt>
    <dgm:pt modelId="{03FCD6B4-AA8E-42A7-9020-80440470906B}" type="pres">
      <dgm:prSet presAssocID="{9AABFF92-F5D0-4128-98B4-7707D4CB7E7D}" presName="dummyConnPt" presStyleCnt="0"/>
      <dgm:spPr/>
    </dgm:pt>
    <dgm:pt modelId="{B4CEC383-7158-4586-9697-8DE007FA6C17}" type="pres">
      <dgm:prSet presAssocID="{9AABFF92-F5D0-4128-98B4-7707D4CB7E7D}" presName="node" presStyleLbl="node1" presStyleIdx="12" presStyleCnt="20">
        <dgm:presLayoutVars>
          <dgm:bulletEnabled val="1"/>
        </dgm:presLayoutVars>
      </dgm:prSet>
      <dgm:spPr/>
    </dgm:pt>
    <dgm:pt modelId="{4F7BDA30-1CBE-4EAB-B449-B0ADF01A09FD}" type="pres">
      <dgm:prSet presAssocID="{A27CDAA3-2404-4C41-9AD8-AD77A7F2485A}" presName="sibTrans" presStyleLbl="bgSibTrans2D1" presStyleIdx="12" presStyleCnt="19"/>
      <dgm:spPr/>
    </dgm:pt>
    <dgm:pt modelId="{C4835A51-A1DF-45FD-A11A-F90BFBCBB435}" type="pres">
      <dgm:prSet presAssocID="{78F48957-5329-465D-ADCD-F49B6AB4B525}" presName="compNode" presStyleCnt="0"/>
      <dgm:spPr/>
    </dgm:pt>
    <dgm:pt modelId="{6FB6254C-E71B-4C1D-829C-89D6944FE713}" type="pres">
      <dgm:prSet presAssocID="{78F48957-5329-465D-ADCD-F49B6AB4B525}" presName="dummyConnPt" presStyleCnt="0"/>
      <dgm:spPr/>
    </dgm:pt>
    <dgm:pt modelId="{1D65ABBC-5BEE-4BFA-9534-F2EE85D09473}" type="pres">
      <dgm:prSet presAssocID="{78F48957-5329-465D-ADCD-F49B6AB4B525}" presName="node" presStyleLbl="node1" presStyleIdx="13" presStyleCnt="20">
        <dgm:presLayoutVars>
          <dgm:bulletEnabled val="1"/>
        </dgm:presLayoutVars>
      </dgm:prSet>
      <dgm:spPr/>
    </dgm:pt>
    <dgm:pt modelId="{93F0ECEF-984B-43DF-82B8-5F5578E2403C}" type="pres">
      <dgm:prSet presAssocID="{B0CD8FD0-1B5B-44C9-AA03-853E2C94407F}" presName="sibTrans" presStyleLbl="bgSibTrans2D1" presStyleIdx="13" presStyleCnt="19"/>
      <dgm:spPr/>
    </dgm:pt>
    <dgm:pt modelId="{8C911BD1-1376-4DB5-8A07-61B9AB205E05}" type="pres">
      <dgm:prSet presAssocID="{CD8C1BD7-4CC5-44E5-AE45-7264744777F4}" presName="compNode" presStyleCnt="0"/>
      <dgm:spPr/>
    </dgm:pt>
    <dgm:pt modelId="{9094F32A-1E03-4414-B68A-D20471E4E204}" type="pres">
      <dgm:prSet presAssocID="{CD8C1BD7-4CC5-44E5-AE45-7264744777F4}" presName="dummyConnPt" presStyleCnt="0"/>
      <dgm:spPr/>
    </dgm:pt>
    <dgm:pt modelId="{A0B40560-D89B-4DEC-A26E-4FC10FB186DE}" type="pres">
      <dgm:prSet presAssocID="{CD8C1BD7-4CC5-44E5-AE45-7264744777F4}" presName="node" presStyleLbl="node1" presStyleIdx="14" presStyleCnt="20">
        <dgm:presLayoutVars>
          <dgm:bulletEnabled val="1"/>
        </dgm:presLayoutVars>
      </dgm:prSet>
      <dgm:spPr/>
    </dgm:pt>
    <dgm:pt modelId="{169026E0-EB85-4DCF-A3EA-A1E52A408397}" type="pres">
      <dgm:prSet presAssocID="{279E6E42-C699-40EB-B54F-14A584BF3E9D}" presName="sibTrans" presStyleLbl="bgSibTrans2D1" presStyleIdx="14" presStyleCnt="19"/>
      <dgm:spPr/>
    </dgm:pt>
    <dgm:pt modelId="{BF151182-A1F2-4E67-8716-1260C78B8B35}" type="pres">
      <dgm:prSet presAssocID="{A7390BA7-861D-4923-9C2E-D1BEA9E96579}" presName="compNode" presStyleCnt="0"/>
      <dgm:spPr/>
    </dgm:pt>
    <dgm:pt modelId="{B04DA891-F1CB-4EEB-8E82-1A7F8F7710B7}" type="pres">
      <dgm:prSet presAssocID="{A7390BA7-861D-4923-9C2E-D1BEA9E96579}" presName="dummyConnPt" presStyleCnt="0"/>
      <dgm:spPr/>
    </dgm:pt>
    <dgm:pt modelId="{C25887A9-BAA0-446A-97A8-064DF0D0ECE8}" type="pres">
      <dgm:prSet presAssocID="{A7390BA7-861D-4923-9C2E-D1BEA9E96579}" presName="node" presStyleLbl="node1" presStyleIdx="15" presStyleCnt="20">
        <dgm:presLayoutVars>
          <dgm:bulletEnabled val="1"/>
        </dgm:presLayoutVars>
      </dgm:prSet>
      <dgm:spPr/>
    </dgm:pt>
    <dgm:pt modelId="{A81F40DE-E547-4D7D-AD6C-3DE8A1E9DE25}" type="pres">
      <dgm:prSet presAssocID="{DC3781F4-637B-4D34-85C9-A7B47B062748}" presName="sibTrans" presStyleLbl="bgSibTrans2D1" presStyleIdx="15" presStyleCnt="19"/>
      <dgm:spPr/>
    </dgm:pt>
    <dgm:pt modelId="{CD8C1203-38F9-411C-A54F-5C46FFBFF01B}" type="pres">
      <dgm:prSet presAssocID="{1422D450-0422-4EEC-B0E7-AC261CA5441B}" presName="compNode" presStyleCnt="0"/>
      <dgm:spPr/>
    </dgm:pt>
    <dgm:pt modelId="{0C97948E-FB42-4830-80F0-22F1CC27B22E}" type="pres">
      <dgm:prSet presAssocID="{1422D450-0422-4EEC-B0E7-AC261CA5441B}" presName="dummyConnPt" presStyleCnt="0"/>
      <dgm:spPr/>
    </dgm:pt>
    <dgm:pt modelId="{F49E446E-949C-4D9F-8247-E7CE79813C50}" type="pres">
      <dgm:prSet presAssocID="{1422D450-0422-4EEC-B0E7-AC261CA5441B}" presName="node" presStyleLbl="node1" presStyleIdx="16" presStyleCnt="20">
        <dgm:presLayoutVars>
          <dgm:bulletEnabled val="1"/>
        </dgm:presLayoutVars>
      </dgm:prSet>
      <dgm:spPr/>
    </dgm:pt>
    <dgm:pt modelId="{CE383BC4-D518-45A6-A646-314835681789}" type="pres">
      <dgm:prSet presAssocID="{0B87A7E1-EBB6-477A-8348-3BC45D2A6815}" presName="sibTrans" presStyleLbl="bgSibTrans2D1" presStyleIdx="16" presStyleCnt="19"/>
      <dgm:spPr/>
    </dgm:pt>
    <dgm:pt modelId="{8A90AB4B-1280-4F76-BEF2-D4847F0D5531}" type="pres">
      <dgm:prSet presAssocID="{8A478E31-F76B-414A-9CBF-F35B14A9FAB9}" presName="compNode" presStyleCnt="0"/>
      <dgm:spPr/>
    </dgm:pt>
    <dgm:pt modelId="{07DAA105-79A1-4031-BEBE-FD0C248D1BC4}" type="pres">
      <dgm:prSet presAssocID="{8A478E31-F76B-414A-9CBF-F35B14A9FAB9}" presName="dummyConnPt" presStyleCnt="0"/>
      <dgm:spPr/>
    </dgm:pt>
    <dgm:pt modelId="{2D4159DE-4444-4467-A3FE-225ECEA5DCED}" type="pres">
      <dgm:prSet presAssocID="{8A478E31-F76B-414A-9CBF-F35B14A9FAB9}" presName="node" presStyleLbl="node1" presStyleIdx="17" presStyleCnt="20">
        <dgm:presLayoutVars>
          <dgm:bulletEnabled val="1"/>
        </dgm:presLayoutVars>
      </dgm:prSet>
      <dgm:spPr/>
    </dgm:pt>
    <dgm:pt modelId="{EC35FBCC-AC3A-442A-B3BA-78A85E859653}" type="pres">
      <dgm:prSet presAssocID="{34A45B30-57BA-4609-9C69-C1036D53D959}" presName="sibTrans" presStyleLbl="bgSibTrans2D1" presStyleIdx="17" presStyleCnt="19"/>
      <dgm:spPr/>
    </dgm:pt>
    <dgm:pt modelId="{325BE70A-D9A7-4255-A5AA-8F505EDC10CA}" type="pres">
      <dgm:prSet presAssocID="{BDB8FCDD-0386-4887-953B-0F2E1D7EE7B1}" presName="compNode" presStyleCnt="0"/>
      <dgm:spPr/>
    </dgm:pt>
    <dgm:pt modelId="{F9E95503-26BD-4C38-AD6B-011FCD5585BF}" type="pres">
      <dgm:prSet presAssocID="{BDB8FCDD-0386-4887-953B-0F2E1D7EE7B1}" presName="dummyConnPt" presStyleCnt="0"/>
      <dgm:spPr/>
    </dgm:pt>
    <dgm:pt modelId="{6CED9CCE-BC5A-47B5-A023-6454CB2F0782}" type="pres">
      <dgm:prSet presAssocID="{BDB8FCDD-0386-4887-953B-0F2E1D7EE7B1}" presName="node" presStyleLbl="node1" presStyleIdx="18" presStyleCnt="20">
        <dgm:presLayoutVars>
          <dgm:bulletEnabled val="1"/>
        </dgm:presLayoutVars>
      </dgm:prSet>
      <dgm:spPr/>
    </dgm:pt>
    <dgm:pt modelId="{55B19C57-D8D8-470A-85EA-89D2F3C99B32}" type="pres">
      <dgm:prSet presAssocID="{B261DD02-AFF3-4F1C-9D66-6BCC1305E2D8}" presName="sibTrans" presStyleLbl="bgSibTrans2D1" presStyleIdx="18" presStyleCnt="19"/>
      <dgm:spPr/>
    </dgm:pt>
    <dgm:pt modelId="{38E8B710-A18C-4614-AFD7-7B777A379086}" type="pres">
      <dgm:prSet presAssocID="{0469C6A5-D419-4906-B093-D4D26B8ADAF3}" presName="compNode" presStyleCnt="0"/>
      <dgm:spPr/>
    </dgm:pt>
    <dgm:pt modelId="{7B155D10-1090-4DCB-9F95-05F1E528CFA7}" type="pres">
      <dgm:prSet presAssocID="{0469C6A5-D419-4906-B093-D4D26B8ADAF3}" presName="dummyConnPt" presStyleCnt="0"/>
      <dgm:spPr/>
    </dgm:pt>
    <dgm:pt modelId="{2E7A43E9-7AB4-4E18-97FC-3EA4F2EBB3B8}" type="pres">
      <dgm:prSet presAssocID="{0469C6A5-D419-4906-B093-D4D26B8ADAF3}" presName="node" presStyleLbl="node1" presStyleIdx="19" presStyleCnt="20">
        <dgm:presLayoutVars>
          <dgm:bulletEnabled val="1"/>
        </dgm:presLayoutVars>
      </dgm:prSet>
      <dgm:spPr/>
    </dgm:pt>
  </dgm:ptLst>
  <dgm:cxnLst>
    <dgm:cxn modelId="{223BC901-9704-46BF-B78F-B38D93A28FA6}" type="presOf" srcId="{BDB8FCDD-0386-4887-953B-0F2E1D7EE7B1}" destId="{6CED9CCE-BC5A-47B5-A023-6454CB2F0782}" srcOrd="0" destOrd="0" presId="urn:microsoft.com/office/officeart/2005/8/layout/bProcess4"/>
    <dgm:cxn modelId="{A7074D03-E240-4BAF-9A63-4202F171E417}" type="presOf" srcId="{6FE5C6C7-8AAC-4B89-93B7-9BEAF3B2014B}" destId="{171F2DBD-E19B-4463-8A78-1A44003C97FB}" srcOrd="0" destOrd="0" presId="urn:microsoft.com/office/officeart/2005/8/layout/bProcess4"/>
    <dgm:cxn modelId="{4BAADA03-B5B6-421E-ACFF-199F4EA7FB9B}" srcId="{5F604EFF-2321-4834-97DC-01B84791A304}" destId="{0469C6A5-D419-4906-B093-D4D26B8ADAF3}" srcOrd="19" destOrd="0" parTransId="{DFB421E2-F03E-4E1D-B575-F106B31E1EFD}" sibTransId="{3D7FA0A0-D6E8-438E-A372-4D3B289F8B8E}"/>
    <dgm:cxn modelId="{D79C520F-0F5C-4719-8DBF-A2AFD5F2EEC5}" type="presOf" srcId="{84FC4BCA-10BC-41DF-B3AF-4C5DE5C3AC00}" destId="{7DA5A24E-5FDD-44BD-BFEC-4DD7ABAA98F2}" srcOrd="0" destOrd="0" presId="urn:microsoft.com/office/officeart/2005/8/layout/bProcess4"/>
    <dgm:cxn modelId="{9A52E811-693C-45B0-817B-F747E1FB4DBF}" type="presOf" srcId="{34A45B30-57BA-4609-9C69-C1036D53D959}" destId="{EC35FBCC-AC3A-442A-B3BA-78A85E859653}" srcOrd="0" destOrd="0" presId="urn:microsoft.com/office/officeart/2005/8/layout/bProcess4"/>
    <dgm:cxn modelId="{7147601C-E661-4758-B156-42FB911A4D30}" srcId="{5F604EFF-2321-4834-97DC-01B84791A304}" destId="{78F48957-5329-465D-ADCD-F49B6AB4B525}" srcOrd="13" destOrd="0" parTransId="{E051F3DA-DD15-4A29-88FE-48BCB3E7935A}" sibTransId="{B0CD8FD0-1B5B-44C9-AA03-853E2C94407F}"/>
    <dgm:cxn modelId="{CB4EEE26-1A64-4727-8FA3-F84BE538E742}" srcId="{5F604EFF-2321-4834-97DC-01B84791A304}" destId="{4FFFA75C-7927-4587-9240-65135C77184A}" srcOrd="11" destOrd="0" parTransId="{3DBFB9DF-F23B-46FA-9B09-D8C8A56057C5}" sibTransId="{C6CA6054-12A8-4548-9D71-FB4026D7DC9A}"/>
    <dgm:cxn modelId="{3F74582B-F036-4D2F-97A5-0A912DE60F48}" type="presOf" srcId="{B32C7EC6-53B7-4470-AE76-281F119A1DFE}" destId="{F92B28F8-CC47-4292-BD7B-9A3C5FE5E859}" srcOrd="0" destOrd="0" presId="urn:microsoft.com/office/officeart/2005/8/layout/bProcess4"/>
    <dgm:cxn modelId="{B09B232E-4D9E-488B-8232-80D9F1481FCA}" srcId="{5F604EFF-2321-4834-97DC-01B84791A304}" destId="{1C3693C5-8BA8-4D6F-96C3-B3FD9E1D58A7}" srcOrd="2" destOrd="0" parTransId="{89993961-74A5-49B1-BE8A-D13EB865D0E9}" sibTransId="{C6EFCEAD-17FC-4E5E-B6FE-A5CF19A02A70}"/>
    <dgm:cxn modelId="{1F6C1C34-3A0A-4790-9D44-49C44BC45B36}" type="presOf" srcId="{E508018B-FDBB-4123-B89F-6E4B08C97057}" destId="{DB3CC675-3917-46A6-85F2-D6A6F217238F}" srcOrd="0" destOrd="0" presId="urn:microsoft.com/office/officeart/2005/8/layout/bProcess4"/>
    <dgm:cxn modelId="{25D54237-F92F-4630-BD11-9713FFB55329}" type="presOf" srcId="{279E6E42-C699-40EB-B54F-14A584BF3E9D}" destId="{169026E0-EB85-4DCF-A3EA-A1E52A408397}" srcOrd="0" destOrd="0" presId="urn:microsoft.com/office/officeart/2005/8/layout/bProcess4"/>
    <dgm:cxn modelId="{BC63B53B-E531-4F42-89E7-116F2D5025A6}" type="presOf" srcId="{8A478E31-F76B-414A-9CBF-F35B14A9FAB9}" destId="{2D4159DE-4444-4467-A3FE-225ECEA5DCED}" srcOrd="0" destOrd="0" presId="urn:microsoft.com/office/officeart/2005/8/layout/bProcess4"/>
    <dgm:cxn modelId="{DCAC633F-3AAA-4888-9DF1-DAD8EC4B8F56}" srcId="{5F604EFF-2321-4834-97DC-01B84791A304}" destId="{E3CEF2CD-5B43-499C-99FE-5F3536809F5A}" srcOrd="10" destOrd="0" parTransId="{0480DA2E-2C35-4CD2-9D9A-882B8E53DE5F}" sibTransId="{84BB543B-011B-49BB-AC06-EE7EC517D6F3}"/>
    <dgm:cxn modelId="{735C7A5C-58C3-42B0-B189-943248208E0C}" type="presOf" srcId="{0DA791DF-5824-4D4A-A9DE-A8C91C114C86}" destId="{DD293DE2-FC23-40D7-99D4-3800D56C19C9}" srcOrd="0" destOrd="0" presId="urn:microsoft.com/office/officeart/2005/8/layout/bProcess4"/>
    <dgm:cxn modelId="{A384765D-CD67-42C7-9E39-CEF74439BAD5}" type="presOf" srcId="{1422D450-0422-4EEC-B0E7-AC261CA5441B}" destId="{F49E446E-949C-4D9F-8247-E7CE79813C50}" srcOrd="0" destOrd="0" presId="urn:microsoft.com/office/officeart/2005/8/layout/bProcess4"/>
    <dgm:cxn modelId="{DFB6FA61-5B1F-4D04-9AC5-F9A7EE6DF7C9}" type="presOf" srcId="{0B87A7E1-EBB6-477A-8348-3BC45D2A6815}" destId="{CE383BC4-D518-45A6-A646-314835681789}" srcOrd="0" destOrd="0" presId="urn:microsoft.com/office/officeart/2005/8/layout/bProcess4"/>
    <dgm:cxn modelId="{8510A944-9B37-49D4-9208-390A246ACD1C}" type="presOf" srcId="{9AABFF92-F5D0-4128-98B4-7707D4CB7E7D}" destId="{B4CEC383-7158-4586-9697-8DE007FA6C17}" srcOrd="0" destOrd="0" presId="urn:microsoft.com/office/officeart/2005/8/layout/bProcess4"/>
    <dgm:cxn modelId="{AA32FD48-5A4A-42BE-9CFB-46869C49DCFD}" type="presOf" srcId="{8125856C-F6B0-4D10-869C-8905339A97A5}" destId="{EB72A73C-021F-49E8-8A17-1E520CFE5A7E}" srcOrd="0" destOrd="0" presId="urn:microsoft.com/office/officeart/2005/8/layout/bProcess4"/>
    <dgm:cxn modelId="{9A80F76A-9EB0-425A-8A35-617BD97D71A7}" type="presOf" srcId="{CD8C1BD7-4CC5-44E5-AE45-7264744777F4}" destId="{A0B40560-D89B-4DEC-A26E-4FC10FB186DE}" srcOrd="0" destOrd="0" presId="urn:microsoft.com/office/officeart/2005/8/layout/bProcess4"/>
    <dgm:cxn modelId="{7CFEB44B-0AB4-461D-9B83-9BBE9C8970CE}" type="presOf" srcId="{DBD20F4B-366B-4B09-816D-17EAF92BEDA1}" destId="{55D5F507-0C09-47CB-9C0F-0216BEC97C10}" srcOrd="0" destOrd="0" presId="urn:microsoft.com/office/officeart/2005/8/layout/bProcess4"/>
    <dgm:cxn modelId="{73649D6D-4D49-41FC-B555-06DEF129A1A3}" srcId="{5F604EFF-2321-4834-97DC-01B84791A304}" destId="{BDB8FCDD-0386-4887-953B-0F2E1D7EE7B1}" srcOrd="18" destOrd="0" parTransId="{A717BDA1-A8CA-49CB-B258-7D49B5691AF6}" sibTransId="{B261DD02-AFF3-4F1C-9D66-6BCC1305E2D8}"/>
    <dgm:cxn modelId="{4A770D71-343C-4020-BE7D-04447761A550}" type="presOf" srcId="{D823143E-EA41-4181-900D-A59186062A57}" destId="{CAD5C3BA-32EA-48C5-B255-7D8C9BAD4AE9}" srcOrd="0" destOrd="0" presId="urn:microsoft.com/office/officeart/2005/8/layout/bProcess4"/>
    <dgm:cxn modelId="{43BFB473-8503-49A1-941B-6E81A012255D}" type="presOf" srcId="{B0CD8FD0-1B5B-44C9-AA03-853E2C94407F}" destId="{93F0ECEF-984B-43DF-82B8-5F5578E2403C}" srcOrd="0" destOrd="0" presId="urn:microsoft.com/office/officeart/2005/8/layout/bProcess4"/>
    <dgm:cxn modelId="{28C1AE54-9E67-46D9-87B8-F1E1FD579EC8}" type="presOf" srcId="{0469C6A5-D419-4906-B093-D4D26B8ADAF3}" destId="{2E7A43E9-7AB4-4E18-97FC-3EA4F2EBB3B8}" srcOrd="0" destOrd="0" presId="urn:microsoft.com/office/officeart/2005/8/layout/bProcess4"/>
    <dgm:cxn modelId="{B820EF74-DB2D-4B6B-812E-6A48CDF2E777}" type="presOf" srcId="{9DA7744B-2BFC-4F82-885A-4708573A8E2D}" destId="{8B05B440-0F4E-4398-BAAA-0EB021B3A383}" srcOrd="0" destOrd="0" presId="urn:microsoft.com/office/officeart/2005/8/layout/bProcess4"/>
    <dgm:cxn modelId="{A632FB77-3DD6-4962-8D1A-99251615CC4C}" srcId="{5F604EFF-2321-4834-97DC-01B84791A304}" destId="{0DA791DF-5824-4D4A-A9DE-A8C91C114C86}" srcOrd="8" destOrd="0" parTransId="{F39E52FB-6653-4AC0-8A30-E1BF4DE2EF8C}" sibTransId="{52F81CA0-B583-4416-8AAC-679E27BBAA3A}"/>
    <dgm:cxn modelId="{30AB2959-A166-4855-8002-68B9472FBE6F}" srcId="{5F604EFF-2321-4834-97DC-01B84791A304}" destId="{BB8F4769-F9D7-4478-885F-DE1BBEC6CD41}" srcOrd="3" destOrd="0" parTransId="{83EB27FA-BBC3-4DE4-A77D-F4F87E499017}" sibTransId="{8125856C-F6B0-4D10-869C-8905339A97A5}"/>
    <dgm:cxn modelId="{8AC3D77B-7890-474A-8475-13EDEAFBD941}" type="presOf" srcId="{4FFFA75C-7927-4587-9240-65135C77184A}" destId="{EC0CD39D-43DB-4DA1-858A-525E5E581E88}" srcOrd="0" destOrd="0" presId="urn:microsoft.com/office/officeart/2005/8/layout/bProcess4"/>
    <dgm:cxn modelId="{68F0DA7E-C0D0-4C28-AEF2-F7E46C24A50B}" type="presOf" srcId="{DC3781F4-637B-4D34-85C9-A7B47B062748}" destId="{A81F40DE-E547-4D7D-AD6C-3DE8A1E9DE25}" srcOrd="0" destOrd="0" presId="urn:microsoft.com/office/officeart/2005/8/layout/bProcess4"/>
    <dgm:cxn modelId="{18719980-E94E-4378-B3EA-6706EB430E52}" srcId="{5F604EFF-2321-4834-97DC-01B84791A304}" destId="{E508018B-FDBB-4123-B89F-6E4B08C97057}" srcOrd="5" destOrd="0" parTransId="{BBDF4862-3859-46AC-A0CA-934FA72FF82C}" sibTransId="{056E7218-0838-4CED-9555-116F3B0F8EC7}"/>
    <dgm:cxn modelId="{586EE280-1C15-46DB-8DF5-7307047BAEAD}" type="presOf" srcId="{DEE8C7F2-4C78-4B2B-830B-290B4553336F}" destId="{79EA24D2-4500-45A8-B505-E45F3E3F6F90}" srcOrd="0" destOrd="0" presId="urn:microsoft.com/office/officeart/2005/8/layout/bProcess4"/>
    <dgm:cxn modelId="{1EAB0B8E-B211-4F2C-8123-1FB9F078F5D9}" type="presOf" srcId="{0230D956-716F-402B-92DC-6E43147F654A}" destId="{74445601-72AB-4892-83A1-9F199A857297}" srcOrd="0" destOrd="0" presId="urn:microsoft.com/office/officeart/2005/8/layout/bProcess4"/>
    <dgm:cxn modelId="{2F352391-3755-473F-80AE-2659C77BF5FD}" type="presOf" srcId="{1C3693C5-8BA8-4D6F-96C3-B3FD9E1D58A7}" destId="{18FC0F6C-77FE-45C7-A94E-944D70A5587F}" srcOrd="0" destOrd="0" presId="urn:microsoft.com/office/officeart/2005/8/layout/bProcess4"/>
    <dgm:cxn modelId="{0A9CF293-D761-4908-AD7F-BF421D25F995}" type="presOf" srcId="{84BB543B-011B-49BB-AC06-EE7EC517D6F3}" destId="{89D08C88-B7C1-443E-B055-DD7FD4175B0B}" srcOrd="0" destOrd="0" presId="urn:microsoft.com/office/officeart/2005/8/layout/bProcess4"/>
    <dgm:cxn modelId="{5A61919A-7DC7-41FD-A8D6-E3AEE26BBE95}" srcId="{5F604EFF-2321-4834-97DC-01B84791A304}" destId="{CD8C1BD7-4CC5-44E5-AE45-7264744777F4}" srcOrd="14" destOrd="0" parTransId="{36E60E8D-B746-473C-BBFD-2C918141D5B5}" sibTransId="{279E6E42-C699-40EB-B54F-14A584BF3E9D}"/>
    <dgm:cxn modelId="{D5271BA2-34E8-4494-BEB5-DE532186EF91}" type="presOf" srcId="{E3CEF2CD-5B43-499C-99FE-5F3536809F5A}" destId="{65D5B078-913D-4ACF-85DE-8C7C64CDA2AA}" srcOrd="0" destOrd="0" presId="urn:microsoft.com/office/officeart/2005/8/layout/bProcess4"/>
    <dgm:cxn modelId="{095063A2-6215-44D7-96E5-4C19934C21F6}" type="presOf" srcId="{C6CA6054-12A8-4548-9D71-FB4026D7DC9A}" destId="{1E09CD8E-9F67-4D5B-84D4-02A388F76E04}" srcOrd="0" destOrd="0" presId="urn:microsoft.com/office/officeart/2005/8/layout/bProcess4"/>
    <dgm:cxn modelId="{B03030A3-E174-4595-8635-BFF31D5C0275}" srcId="{5F604EFF-2321-4834-97DC-01B84791A304}" destId="{0230D956-716F-402B-92DC-6E43147F654A}" srcOrd="7" destOrd="0" parTransId="{FD4FFAFD-588A-418A-9DD1-109BB0636D18}" sibTransId="{6875CDEC-A40C-43D1-BF59-8ED9309B2EEE}"/>
    <dgm:cxn modelId="{113B21A4-DFB2-4323-9D61-8B51E44B2895}" type="presOf" srcId="{6875CDEC-A40C-43D1-BF59-8ED9309B2EEE}" destId="{74A0C418-580C-494E-9E1D-E4B0A9E8B09E}" srcOrd="0" destOrd="0" presId="urn:microsoft.com/office/officeart/2005/8/layout/bProcess4"/>
    <dgm:cxn modelId="{7B7697AA-FEFE-43CD-B5DC-9F91E9EDE520}" srcId="{5F604EFF-2321-4834-97DC-01B84791A304}" destId="{B6A542B9-CEE9-4FE2-BA39-5B50F312F1BE}" srcOrd="0" destOrd="0" parTransId="{31434202-2020-4146-893F-E39A5CA03477}" sibTransId="{DBD20F4B-366B-4B09-816D-17EAF92BEDA1}"/>
    <dgm:cxn modelId="{11EFDEB4-1AA5-42B9-ADC1-CC1EE9E0412E}" type="presOf" srcId="{A7390BA7-861D-4923-9C2E-D1BEA9E96579}" destId="{C25887A9-BAA0-446A-97A8-064DF0D0ECE8}" srcOrd="0" destOrd="0" presId="urn:microsoft.com/office/officeart/2005/8/layout/bProcess4"/>
    <dgm:cxn modelId="{6C8EEBB7-BED9-4414-B0B7-20FF8F3AC487}" type="presOf" srcId="{8F22FFB0-8772-4A22-B99D-A4D37EFB7470}" destId="{676C4B6C-704E-4494-B908-903D05CECB45}" srcOrd="0" destOrd="0" presId="urn:microsoft.com/office/officeart/2005/8/layout/bProcess4"/>
    <dgm:cxn modelId="{1DCC67BD-191C-411C-8CFE-6164C40C926B}" type="presOf" srcId="{056E7218-0838-4CED-9555-116F3B0F8EC7}" destId="{BE36091A-8B3E-411B-A470-7E5E939FC07C}" srcOrd="0" destOrd="0" presId="urn:microsoft.com/office/officeart/2005/8/layout/bProcess4"/>
    <dgm:cxn modelId="{BD8917C0-21E8-4859-AED0-FAECF562DF6A}" srcId="{5F604EFF-2321-4834-97DC-01B84791A304}" destId="{84FC4BCA-10BC-41DF-B3AF-4C5DE5C3AC00}" srcOrd="6" destOrd="0" parTransId="{F314A1BE-1899-4043-8A7A-132D05EADF13}" sibTransId="{DEE8C7F2-4C78-4B2B-830B-290B4553336F}"/>
    <dgm:cxn modelId="{AE94BFC0-085B-405C-BD57-BD14E794939E}" type="presOf" srcId="{5F604EFF-2321-4834-97DC-01B84791A304}" destId="{22727CB6-98FB-41AD-82DD-73EF381895F2}" srcOrd="0" destOrd="0" presId="urn:microsoft.com/office/officeart/2005/8/layout/bProcess4"/>
    <dgm:cxn modelId="{EEDD00CC-4270-4292-911F-7DA3C9E6FCF0}" srcId="{5F604EFF-2321-4834-97DC-01B84791A304}" destId="{6FE5C6C7-8AAC-4B89-93B7-9BEAF3B2014B}" srcOrd="1" destOrd="0" parTransId="{723F15F3-77AF-4FF3-B434-4EDB75651565}" sibTransId="{D823143E-EA41-4181-900D-A59186062A57}"/>
    <dgm:cxn modelId="{3E9E45D0-DCD1-4E1A-9FEB-0485B926955C}" type="presOf" srcId="{B6A542B9-CEE9-4FE2-BA39-5B50F312F1BE}" destId="{4412BDC8-7097-4740-9041-E4735EB35C62}" srcOrd="0" destOrd="0" presId="urn:microsoft.com/office/officeart/2005/8/layout/bProcess4"/>
    <dgm:cxn modelId="{C79696D7-AE53-4EE2-ADD8-D4BEAA365766}" srcId="{5F604EFF-2321-4834-97DC-01B84791A304}" destId="{A7390BA7-861D-4923-9C2E-D1BEA9E96579}" srcOrd="15" destOrd="0" parTransId="{F3C80FDC-7919-4052-886C-8E7C1DAB851E}" sibTransId="{DC3781F4-637B-4D34-85C9-A7B47B062748}"/>
    <dgm:cxn modelId="{B217E6D8-100B-422F-B128-F48887FC9CC0}" srcId="{5F604EFF-2321-4834-97DC-01B84791A304}" destId="{8F22FFB0-8772-4A22-B99D-A4D37EFB7470}" srcOrd="9" destOrd="0" parTransId="{4268481D-0E2A-4AAF-B547-82D6FCBC11A6}" sibTransId="{E751E5AF-E002-4971-90F8-274A1E70EF70}"/>
    <dgm:cxn modelId="{94E0BFD9-5456-46AA-9EA7-B0A1DED36509}" srcId="{5F604EFF-2321-4834-97DC-01B84791A304}" destId="{8A478E31-F76B-414A-9CBF-F35B14A9FAB9}" srcOrd="17" destOrd="0" parTransId="{D020B5E9-0EF0-44B8-9D56-17E6A21316CB}" sibTransId="{34A45B30-57BA-4609-9C69-C1036D53D959}"/>
    <dgm:cxn modelId="{8275F8DC-CEC5-4E90-9BB8-E892866A60AD}" srcId="{5F604EFF-2321-4834-97DC-01B84791A304}" destId="{1422D450-0422-4EEC-B0E7-AC261CA5441B}" srcOrd="16" destOrd="0" parTransId="{B88C3AB2-C00C-4751-B275-7520E6A6877F}" sibTransId="{0B87A7E1-EBB6-477A-8348-3BC45D2A6815}"/>
    <dgm:cxn modelId="{CA94CCDE-987E-4E0A-BC82-A30295365E90}" srcId="{5F604EFF-2321-4834-97DC-01B84791A304}" destId="{9DA7744B-2BFC-4F82-885A-4708573A8E2D}" srcOrd="4" destOrd="0" parTransId="{70CDD180-90CF-4689-9CA6-A85156E7C6B9}" sibTransId="{B32C7EC6-53B7-4470-AE76-281F119A1DFE}"/>
    <dgm:cxn modelId="{F75500DF-D00F-4530-8D59-F54675CECF90}" type="presOf" srcId="{52F81CA0-B583-4416-8AAC-679E27BBAA3A}" destId="{0236276A-CE05-495D-9AA0-CC78A45CAD35}" srcOrd="0" destOrd="0" presId="urn:microsoft.com/office/officeart/2005/8/layout/bProcess4"/>
    <dgm:cxn modelId="{3201FEE2-95F6-4A57-9599-83984331F546}" type="presOf" srcId="{BB8F4769-F9D7-4478-885F-DE1BBEC6CD41}" destId="{C68C75C5-66E4-4364-AA98-3B86B992AC7E}" srcOrd="0" destOrd="0" presId="urn:microsoft.com/office/officeart/2005/8/layout/bProcess4"/>
    <dgm:cxn modelId="{2A9EEBE5-9CC8-4C9E-BD60-A2A9DD81C4BE}" type="presOf" srcId="{C6EFCEAD-17FC-4E5E-B6FE-A5CF19A02A70}" destId="{00D8A148-70EA-4C9F-806E-C28E50B49A77}" srcOrd="0" destOrd="0" presId="urn:microsoft.com/office/officeart/2005/8/layout/bProcess4"/>
    <dgm:cxn modelId="{F52E8AE7-3A5C-4670-924B-1AF3C991C928}" type="presOf" srcId="{B261DD02-AFF3-4F1C-9D66-6BCC1305E2D8}" destId="{55B19C57-D8D8-470A-85EA-89D2F3C99B32}" srcOrd="0" destOrd="0" presId="urn:microsoft.com/office/officeart/2005/8/layout/bProcess4"/>
    <dgm:cxn modelId="{257756EA-3899-469C-95C1-47C2E6575150}" srcId="{5F604EFF-2321-4834-97DC-01B84791A304}" destId="{9AABFF92-F5D0-4128-98B4-7707D4CB7E7D}" srcOrd="12" destOrd="0" parTransId="{044D2A7B-0761-4614-8307-031807C2E0F5}" sibTransId="{A27CDAA3-2404-4C41-9AD8-AD77A7F2485A}"/>
    <dgm:cxn modelId="{6FBEA4EA-E2EA-484F-AB72-3574FE0D1E21}" type="presOf" srcId="{A27CDAA3-2404-4C41-9AD8-AD77A7F2485A}" destId="{4F7BDA30-1CBE-4EAB-B449-B0ADF01A09FD}" srcOrd="0" destOrd="0" presId="urn:microsoft.com/office/officeart/2005/8/layout/bProcess4"/>
    <dgm:cxn modelId="{DC7690EF-6696-4DCF-9015-61667076C118}" type="presOf" srcId="{E751E5AF-E002-4971-90F8-274A1E70EF70}" destId="{EBA287E2-D4F8-497B-8889-BCCAB9A9BC83}" srcOrd="0" destOrd="0" presId="urn:microsoft.com/office/officeart/2005/8/layout/bProcess4"/>
    <dgm:cxn modelId="{4A66AEF9-18E6-4699-91AB-8C0E8669CA08}" type="presOf" srcId="{78F48957-5329-465D-ADCD-F49B6AB4B525}" destId="{1D65ABBC-5BEE-4BFA-9534-F2EE85D09473}" srcOrd="0" destOrd="0" presId="urn:microsoft.com/office/officeart/2005/8/layout/bProcess4"/>
    <dgm:cxn modelId="{4CD2791B-A90E-4CC5-B17E-138C33560C5D}" type="presParOf" srcId="{22727CB6-98FB-41AD-82DD-73EF381895F2}" destId="{22A0499A-FE12-4AD8-9FB9-9218C80478E9}" srcOrd="0" destOrd="0" presId="urn:microsoft.com/office/officeart/2005/8/layout/bProcess4"/>
    <dgm:cxn modelId="{B6384D75-2238-40E7-932E-769A4E12C37C}" type="presParOf" srcId="{22A0499A-FE12-4AD8-9FB9-9218C80478E9}" destId="{2C1F14E5-F00E-42F0-B4BB-08B0989E934F}" srcOrd="0" destOrd="0" presId="urn:microsoft.com/office/officeart/2005/8/layout/bProcess4"/>
    <dgm:cxn modelId="{0253F5BB-95EE-418E-BC8C-37ED7E8DF6B4}" type="presParOf" srcId="{22A0499A-FE12-4AD8-9FB9-9218C80478E9}" destId="{4412BDC8-7097-4740-9041-E4735EB35C62}" srcOrd="1" destOrd="0" presId="urn:microsoft.com/office/officeart/2005/8/layout/bProcess4"/>
    <dgm:cxn modelId="{3EB715CE-C2D5-4F77-B174-C2C02663BEB6}" type="presParOf" srcId="{22727CB6-98FB-41AD-82DD-73EF381895F2}" destId="{55D5F507-0C09-47CB-9C0F-0216BEC97C10}" srcOrd="1" destOrd="0" presId="urn:microsoft.com/office/officeart/2005/8/layout/bProcess4"/>
    <dgm:cxn modelId="{3568C8F4-7AE0-4F69-8263-CA57129839AE}" type="presParOf" srcId="{22727CB6-98FB-41AD-82DD-73EF381895F2}" destId="{1DE10128-9B01-4745-9863-225A8A7A443E}" srcOrd="2" destOrd="0" presId="urn:microsoft.com/office/officeart/2005/8/layout/bProcess4"/>
    <dgm:cxn modelId="{A7767E65-AB5D-47DF-BBF3-AF056494F139}" type="presParOf" srcId="{1DE10128-9B01-4745-9863-225A8A7A443E}" destId="{213155FF-A150-4363-BECD-DEF99DC24419}" srcOrd="0" destOrd="0" presId="urn:microsoft.com/office/officeart/2005/8/layout/bProcess4"/>
    <dgm:cxn modelId="{C199F03E-5875-48A0-B532-D5EFA6C9567C}" type="presParOf" srcId="{1DE10128-9B01-4745-9863-225A8A7A443E}" destId="{171F2DBD-E19B-4463-8A78-1A44003C97FB}" srcOrd="1" destOrd="0" presId="urn:microsoft.com/office/officeart/2005/8/layout/bProcess4"/>
    <dgm:cxn modelId="{1C699173-96E2-4F32-820A-5BE7486ADE1C}" type="presParOf" srcId="{22727CB6-98FB-41AD-82DD-73EF381895F2}" destId="{CAD5C3BA-32EA-48C5-B255-7D8C9BAD4AE9}" srcOrd="3" destOrd="0" presId="urn:microsoft.com/office/officeart/2005/8/layout/bProcess4"/>
    <dgm:cxn modelId="{69D9DB62-CBD5-4539-8F5F-5F4BEF6DDCF8}" type="presParOf" srcId="{22727CB6-98FB-41AD-82DD-73EF381895F2}" destId="{840EE2D8-2C15-41BE-B440-BF13066C4709}" srcOrd="4" destOrd="0" presId="urn:microsoft.com/office/officeart/2005/8/layout/bProcess4"/>
    <dgm:cxn modelId="{810F3951-AC83-43F9-AABB-83189A41DB56}" type="presParOf" srcId="{840EE2D8-2C15-41BE-B440-BF13066C4709}" destId="{081F1C5B-B2E5-473E-B3D7-A47BD65F16D6}" srcOrd="0" destOrd="0" presId="urn:microsoft.com/office/officeart/2005/8/layout/bProcess4"/>
    <dgm:cxn modelId="{A0B15689-1030-4FCC-9020-57FEA10DD091}" type="presParOf" srcId="{840EE2D8-2C15-41BE-B440-BF13066C4709}" destId="{18FC0F6C-77FE-45C7-A94E-944D70A5587F}" srcOrd="1" destOrd="0" presId="urn:microsoft.com/office/officeart/2005/8/layout/bProcess4"/>
    <dgm:cxn modelId="{A2F143C6-E941-48EF-8A5D-729D4EFBDADE}" type="presParOf" srcId="{22727CB6-98FB-41AD-82DD-73EF381895F2}" destId="{00D8A148-70EA-4C9F-806E-C28E50B49A77}" srcOrd="5" destOrd="0" presId="urn:microsoft.com/office/officeart/2005/8/layout/bProcess4"/>
    <dgm:cxn modelId="{8BBE14B7-08AD-4109-88E5-12AA25874D79}" type="presParOf" srcId="{22727CB6-98FB-41AD-82DD-73EF381895F2}" destId="{D21CEC20-9964-4175-89F1-4D784A428365}" srcOrd="6" destOrd="0" presId="urn:microsoft.com/office/officeart/2005/8/layout/bProcess4"/>
    <dgm:cxn modelId="{920EE0D3-57CA-476D-9048-2B7CC632FD3D}" type="presParOf" srcId="{D21CEC20-9964-4175-89F1-4D784A428365}" destId="{BA853D50-2083-447F-AB2C-89C9D301ECEB}" srcOrd="0" destOrd="0" presId="urn:microsoft.com/office/officeart/2005/8/layout/bProcess4"/>
    <dgm:cxn modelId="{23F39181-9C97-4906-8CA9-A5F7836275BD}" type="presParOf" srcId="{D21CEC20-9964-4175-89F1-4D784A428365}" destId="{C68C75C5-66E4-4364-AA98-3B86B992AC7E}" srcOrd="1" destOrd="0" presId="urn:microsoft.com/office/officeart/2005/8/layout/bProcess4"/>
    <dgm:cxn modelId="{A23A0AA9-4D4F-44AF-A04E-DA02DCB952AE}" type="presParOf" srcId="{22727CB6-98FB-41AD-82DD-73EF381895F2}" destId="{EB72A73C-021F-49E8-8A17-1E520CFE5A7E}" srcOrd="7" destOrd="0" presId="urn:microsoft.com/office/officeart/2005/8/layout/bProcess4"/>
    <dgm:cxn modelId="{8B520840-9E22-4B34-AA33-D6FF82D20EEC}" type="presParOf" srcId="{22727CB6-98FB-41AD-82DD-73EF381895F2}" destId="{ADDB3801-9FDF-4A40-B0E3-32E74E614A55}" srcOrd="8" destOrd="0" presId="urn:microsoft.com/office/officeart/2005/8/layout/bProcess4"/>
    <dgm:cxn modelId="{7DCE9071-703B-49DF-B236-EE6C0D655494}" type="presParOf" srcId="{ADDB3801-9FDF-4A40-B0E3-32E74E614A55}" destId="{1BD8EC1D-62F7-4604-86D7-527A36A200E4}" srcOrd="0" destOrd="0" presId="urn:microsoft.com/office/officeart/2005/8/layout/bProcess4"/>
    <dgm:cxn modelId="{C1C2D0B8-397B-4423-81C7-434D7CDA9E5C}" type="presParOf" srcId="{ADDB3801-9FDF-4A40-B0E3-32E74E614A55}" destId="{8B05B440-0F4E-4398-BAAA-0EB021B3A383}" srcOrd="1" destOrd="0" presId="urn:microsoft.com/office/officeart/2005/8/layout/bProcess4"/>
    <dgm:cxn modelId="{884D3FA6-E482-4E33-85C5-DE5CAF15FCBF}" type="presParOf" srcId="{22727CB6-98FB-41AD-82DD-73EF381895F2}" destId="{F92B28F8-CC47-4292-BD7B-9A3C5FE5E859}" srcOrd="9" destOrd="0" presId="urn:microsoft.com/office/officeart/2005/8/layout/bProcess4"/>
    <dgm:cxn modelId="{FAC75803-3E3B-40DE-97CF-6550A442CA51}" type="presParOf" srcId="{22727CB6-98FB-41AD-82DD-73EF381895F2}" destId="{50A29777-D53D-41C2-ADFE-EAC5808B86B7}" srcOrd="10" destOrd="0" presId="urn:microsoft.com/office/officeart/2005/8/layout/bProcess4"/>
    <dgm:cxn modelId="{80123B5A-5099-4001-B4B0-B992CD269FA0}" type="presParOf" srcId="{50A29777-D53D-41C2-ADFE-EAC5808B86B7}" destId="{0D94C345-8983-4838-AD55-BEE8067A0B3A}" srcOrd="0" destOrd="0" presId="urn:microsoft.com/office/officeart/2005/8/layout/bProcess4"/>
    <dgm:cxn modelId="{DB07ECAE-7FB3-4350-80E4-470644D5EA23}" type="presParOf" srcId="{50A29777-D53D-41C2-ADFE-EAC5808B86B7}" destId="{DB3CC675-3917-46A6-85F2-D6A6F217238F}" srcOrd="1" destOrd="0" presId="urn:microsoft.com/office/officeart/2005/8/layout/bProcess4"/>
    <dgm:cxn modelId="{D00B8CAC-B61D-4A35-9712-5E380E5E552E}" type="presParOf" srcId="{22727CB6-98FB-41AD-82DD-73EF381895F2}" destId="{BE36091A-8B3E-411B-A470-7E5E939FC07C}" srcOrd="11" destOrd="0" presId="urn:microsoft.com/office/officeart/2005/8/layout/bProcess4"/>
    <dgm:cxn modelId="{2DF0D5C8-FBD8-4D86-B3F9-467C47E4FD2D}" type="presParOf" srcId="{22727CB6-98FB-41AD-82DD-73EF381895F2}" destId="{F5CFD5C0-7591-4FED-AC29-D80D3B16559D}" srcOrd="12" destOrd="0" presId="urn:microsoft.com/office/officeart/2005/8/layout/bProcess4"/>
    <dgm:cxn modelId="{44F05683-0DE3-4B8F-811F-DDA2909886EB}" type="presParOf" srcId="{F5CFD5C0-7591-4FED-AC29-D80D3B16559D}" destId="{DC559C37-D853-4CEB-840A-5788038FF367}" srcOrd="0" destOrd="0" presId="urn:microsoft.com/office/officeart/2005/8/layout/bProcess4"/>
    <dgm:cxn modelId="{8C6082A0-9A26-4E80-872D-06E09A001AE9}" type="presParOf" srcId="{F5CFD5C0-7591-4FED-AC29-D80D3B16559D}" destId="{7DA5A24E-5FDD-44BD-BFEC-4DD7ABAA98F2}" srcOrd="1" destOrd="0" presId="urn:microsoft.com/office/officeart/2005/8/layout/bProcess4"/>
    <dgm:cxn modelId="{860139FA-CD3C-4390-B0EC-EB1E038F4EEB}" type="presParOf" srcId="{22727CB6-98FB-41AD-82DD-73EF381895F2}" destId="{79EA24D2-4500-45A8-B505-E45F3E3F6F90}" srcOrd="13" destOrd="0" presId="urn:microsoft.com/office/officeart/2005/8/layout/bProcess4"/>
    <dgm:cxn modelId="{BF448972-81FF-4AE3-9B70-8408B4864F5B}" type="presParOf" srcId="{22727CB6-98FB-41AD-82DD-73EF381895F2}" destId="{1D0FDCDD-4ADD-4C2B-95D3-0C55BD11C2E8}" srcOrd="14" destOrd="0" presId="urn:microsoft.com/office/officeart/2005/8/layout/bProcess4"/>
    <dgm:cxn modelId="{072D33A0-01D5-40F0-B61D-82F85FFDEF65}" type="presParOf" srcId="{1D0FDCDD-4ADD-4C2B-95D3-0C55BD11C2E8}" destId="{74226091-350B-4E40-8E52-F45F8BAB3443}" srcOrd="0" destOrd="0" presId="urn:microsoft.com/office/officeart/2005/8/layout/bProcess4"/>
    <dgm:cxn modelId="{26585D08-D9FE-4283-88C7-6BAD1C16DE05}" type="presParOf" srcId="{1D0FDCDD-4ADD-4C2B-95D3-0C55BD11C2E8}" destId="{74445601-72AB-4892-83A1-9F199A857297}" srcOrd="1" destOrd="0" presId="urn:microsoft.com/office/officeart/2005/8/layout/bProcess4"/>
    <dgm:cxn modelId="{8BDAD940-D207-4819-98E5-D56685339754}" type="presParOf" srcId="{22727CB6-98FB-41AD-82DD-73EF381895F2}" destId="{74A0C418-580C-494E-9E1D-E4B0A9E8B09E}" srcOrd="15" destOrd="0" presId="urn:microsoft.com/office/officeart/2005/8/layout/bProcess4"/>
    <dgm:cxn modelId="{43C4CDB1-99F6-4B7E-84CF-A81EBA3C88F0}" type="presParOf" srcId="{22727CB6-98FB-41AD-82DD-73EF381895F2}" destId="{36C2E679-72CA-4B42-9344-9516FD7EE85C}" srcOrd="16" destOrd="0" presId="urn:microsoft.com/office/officeart/2005/8/layout/bProcess4"/>
    <dgm:cxn modelId="{6277C91F-CE7A-4B6B-BB9E-8F2D36A9BF3C}" type="presParOf" srcId="{36C2E679-72CA-4B42-9344-9516FD7EE85C}" destId="{6FE083DC-7EB3-450E-8344-E49FFB571A03}" srcOrd="0" destOrd="0" presId="urn:microsoft.com/office/officeart/2005/8/layout/bProcess4"/>
    <dgm:cxn modelId="{5713F33F-736D-4C95-A7A3-001C8337D356}" type="presParOf" srcId="{36C2E679-72CA-4B42-9344-9516FD7EE85C}" destId="{DD293DE2-FC23-40D7-99D4-3800D56C19C9}" srcOrd="1" destOrd="0" presId="urn:microsoft.com/office/officeart/2005/8/layout/bProcess4"/>
    <dgm:cxn modelId="{30CAF840-C260-4181-8107-CFB2BDC4800C}" type="presParOf" srcId="{22727CB6-98FB-41AD-82DD-73EF381895F2}" destId="{0236276A-CE05-495D-9AA0-CC78A45CAD35}" srcOrd="17" destOrd="0" presId="urn:microsoft.com/office/officeart/2005/8/layout/bProcess4"/>
    <dgm:cxn modelId="{7B615768-EFD5-43F2-ADF6-527B18BDA6D3}" type="presParOf" srcId="{22727CB6-98FB-41AD-82DD-73EF381895F2}" destId="{ABDD7656-44D2-4D24-9171-C3E0063B9FBC}" srcOrd="18" destOrd="0" presId="urn:microsoft.com/office/officeart/2005/8/layout/bProcess4"/>
    <dgm:cxn modelId="{235ADD3A-1468-4B28-98EC-E7F5B5757AE4}" type="presParOf" srcId="{ABDD7656-44D2-4D24-9171-C3E0063B9FBC}" destId="{01B65C27-8BB1-414E-BFD2-2318FBFF57E9}" srcOrd="0" destOrd="0" presId="urn:microsoft.com/office/officeart/2005/8/layout/bProcess4"/>
    <dgm:cxn modelId="{98DEAC7D-9CDF-4E71-8A6D-78895835373F}" type="presParOf" srcId="{ABDD7656-44D2-4D24-9171-C3E0063B9FBC}" destId="{676C4B6C-704E-4494-B908-903D05CECB45}" srcOrd="1" destOrd="0" presId="urn:microsoft.com/office/officeart/2005/8/layout/bProcess4"/>
    <dgm:cxn modelId="{FE6C34F3-AC44-45AC-A848-962D8D2A36BC}" type="presParOf" srcId="{22727CB6-98FB-41AD-82DD-73EF381895F2}" destId="{EBA287E2-D4F8-497B-8889-BCCAB9A9BC83}" srcOrd="19" destOrd="0" presId="urn:microsoft.com/office/officeart/2005/8/layout/bProcess4"/>
    <dgm:cxn modelId="{31939115-D422-4271-9B05-C725D5EF4097}" type="presParOf" srcId="{22727CB6-98FB-41AD-82DD-73EF381895F2}" destId="{7154AA34-DD75-4457-A57C-B5062A9C976E}" srcOrd="20" destOrd="0" presId="urn:microsoft.com/office/officeart/2005/8/layout/bProcess4"/>
    <dgm:cxn modelId="{D1BDE504-DA18-4A60-87A3-2EF814286664}" type="presParOf" srcId="{7154AA34-DD75-4457-A57C-B5062A9C976E}" destId="{F16ABCFC-74CB-4F1B-9FF7-16EC3BEAE5BC}" srcOrd="0" destOrd="0" presId="urn:microsoft.com/office/officeart/2005/8/layout/bProcess4"/>
    <dgm:cxn modelId="{31B1D163-41D7-454F-9686-8D797356043E}" type="presParOf" srcId="{7154AA34-DD75-4457-A57C-B5062A9C976E}" destId="{65D5B078-913D-4ACF-85DE-8C7C64CDA2AA}" srcOrd="1" destOrd="0" presId="urn:microsoft.com/office/officeart/2005/8/layout/bProcess4"/>
    <dgm:cxn modelId="{2A82BC12-B502-412B-A316-273AA9A9F58A}" type="presParOf" srcId="{22727CB6-98FB-41AD-82DD-73EF381895F2}" destId="{89D08C88-B7C1-443E-B055-DD7FD4175B0B}" srcOrd="21" destOrd="0" presId="urn:microsoft.com/office/officeart/2005/8/layout/bProcess4"/>
    <dgm:cxn modelId="{0F222551-3145-4DC4-B800-0981F3DA5B96}" type="presParOf" srcId="{22727CB6-98FB-41AD-82DD-73EF381895F2}" destId="{C814BE59-DD11-418E-81EE-3F66272CD215}" srcOrd="22" destOrd="0" presId="urn:microsoft.com/office/officeart/2005/8/layout/bProcess4"/>
    <dgm:cxn modelId="{C86D19A4-216C-4D2F-9683-30BE0D573E24}" type="presParOf" srcId="{C814BE59-DD11-418E-81EE-3F66272CD215}" destId="{450816B0-F7F4-4C2F-B760-FBB0F071886B}" srcOrd="0" destOrd="0" presId="urn:microsoft.com/office/officeart/2005/8/layout/bProcess4"/>
    <dgm:cxn modelId="{0CA9E478-9513-4DD9-9679-3ABC6D7C7A5E}" type="presParOf" srcId="{C814BE59-DD11-418E-81EE-3F66272CD215}" destId="{EC0CD39D-43DB-4DA1-858A-525E5E581E88}" srcOrd="1" destOrd="0" presId="urn:microsoft.com/office/officeart/2005/8/layout/bProcess4"/>
    <dgm:cxn modelId="{10F9148C-8AEF-4FB4-B7F2-23A2F2945171}" type="presParOf" srcId="{22727CB6-98FB-41AD-82DD-73EF381895F2}" destId="{1E09CD8E-9F67-4D5B-84D4-02A388F76E04}" srcOrd="23" destOrd="0" presId="urn:microsoft.com/office/officeart/2005/8/layout/bProcess4"/>
    <dgm:cxn modelId="{891308D8-BE95-4B72-B310-10DF958C9D2B}" type="presParOf" srcId="{22727CB6-98FB-41AD-82DD-73EF381895F2}" destId="{872B44C3-CB1C-4CA6-98EF-2794863301FB}" srcOrd="24" destOrd="0" presId="urn:microsoft.com/office/officeart/2005/8/layout/bProcess4"/>
    <dgm:cxn modelId="{7906E56A-13A2-44AA-9BE6-ED6FD9B8B096}" type="presParOf" srcId="{872B44C3-CB1C-4CA6-98EF-2794863301FB}" destId="{03FCD6B4-AA8E-42A7-9020-80440470906B}" srcOrd="0" destOrd="0" presId="urn:microsoft.com/office/officeart/2005/8/layout/bProcess4"/>
    <dgm:cxn modelId="{F683517E-DDD0-4CCF-97E7-F1F828310A4E}" type="presParOf" srcId="{872B44C3-CB1C-4CA6-98EF-2794863301FB}" destId="{B4CEC383-7158-4586-9697-8DE007FA6C17}" srcOrd="1" destOrd="0" presId="urn:microsoft.com/office/officeart/2005/8/layout/bProcess4"/>
    <dgm:cxn modelId="{3B7634B6-4AAC-4FC5-AF52-439C5AC68E5A}" type="presParOf" srcId="{22727CB6-98FB-41AD-82DD-73EF381895F2}" destId="{4F7BDA30-1CBE-4EAB-B449-B0ADF01A09FD}" srcOrd="25" destOrd="0" presId="urn:microsoft.com/office/officeart/2005/8/layout/bProcess4"/>
    <dgm:cxn modelId="{D6AF3E85-009A-49E9-ABB2-3EB65C5C92D2}" type="presParOf" srcId="{22727CB6-98FB-41AD-82DD-73EF381895F2}" destId="{C4835A51-A1DF-45FD-A11A-F90BFBCBB435}" srcOrd="26" destOrd="0" presId="urn:microsoft.com/office/officeart/2005/8/layout/bProcess4"/>
    <dgm:cxn modelId="{A1E25F97-8889-4EB0-80CD-A1A394B7EE52}" type="presParOf" srcId="{C4835A51-A1DF-45FD-A11A-F90BFBCBB435}" destId="{6FB6254C-E71B-4C1D-829C-89D6944FE713}" srcOrd="0" destOrd="0" presId="urn:microsoft.com/office/officeart/2005/8/layout/bProcess4"/>
    <dgm:cxn modelId="{BAD077F6-6698-49BE-A87A-4DC8132C61CF}" type="presParOf" srcId="{C4835A51-A1DF-45FD-A11A-F90BFBCBB435}" destId="{1D65ABBC-5BEE-4BFA-9534-F2EE85D09473}" srcOrd="1" destOrd="0" presId="urn:microsoft.com/office/officeart/2005/8/layout/bProcess4"/>
    <dgm:cxn modelId="{480BBFFD-1B75-4552-8DEE-C1E158D9D52A}" type="presParOf" srcId="{22727CB6-98FB-41AD-82DD-73EF381895F2}" destId="{93F0ECEF-984B-43DF-82B8-5F5578E2403C}" srcOrd="27" destOrd="0" presId="urn:microsoft.com/office/officeart/2005/8/layout/bProcess4"/>
    <dgm:cxn modelId="{33597A2C-6C99-4B09-A874-8CC6A452FBEA}" type="presParOf" srcId="{22727CB6-98FB-41AD-82DD-73EF381895F2}" destId="{8C911BD1-1376-4DB5-8A07-61B9AB205E05}" srcOrd="28" destOrd="0" presId="urn:microsoft.com/office/officeart/2005/8/layout/bProcess4"/>
    <dgm:cxn modelId="{9FB16C7C-1F99-40C0-953D-CFAAC86955CD}" type="presParOf" srcId="{8C911BD1-1376-4DB5-8A07-61B9AB205E05}" destId="{9094F32A-1E03-4414-B68A-D20471E4E204}" srcOrd="0" destOrd="0" presId="urn:microsoft.com/office/officeart/2005/8/layout/bProcess4"/>
    <dgm:cxn modelId="{FBBDDBA6-F22C-40C1-AAA7-68F797188FE6}" type="presParOf" srcId="{8C911BD1-1376-4DB5-8A07-61B9AB205E05}" destId="{A0B40560-D89B-4DEC-A26E-4FC10FB186DE}" srcOrd="1" destOrd="0" presId="urn:microsoft.com/office/officeart/2005/8/layout/bProcess4"/>
    <dgm:cxn modelId="{B546D5C8-BA9D-4210-88B7-5C0F9D0D07FD}" type="presParOf" srcId="{22727CB6-98FB-41AD-82DD-73EF381895F2}" destId="{169026E0-EB85-4DCF-A3EA-A1E52A408397}" srcOrd="29" destOrd="0" presId="urn:microsoft.com/office/officeart/2005/8/layout/bProcess4"/>
    <dgm:cxn modelId="{989FF451-CE52-4A93-9A0D-C539C826BF42}" type="presParOf" srcId="{22727CB6-98FB-41AD-82DD-73EF381895F2}" destId="{BF151182-A1F2-4E67-8716-1260C78B8B35}" srcOrd="30" destOrd="0" presId="urn:microsoft.com/office/officeart/2005/8/layout/bProcess4"/>
    <dgm:cxn modelId="{CD35B8A1-3FDD-4193-BEEE-525286F5271A}" type="presParOf" srcId="{BF151182-A1F2-4E67-8716-1260C78B8B35}" destId="{B04DA891-F1CB-4EEB-8E82-1A7F8F7710B7}" srcOrd="0" destOrd="0" presId="urn:microsoft.com/office/officeart/2005/8/layout/bProcess4"/>
    <dgm:cxn modelId="{AA48EE8A-3517-4C0D-A4C7-689F80AAF5B0}" type="presParOf" srcId="{BF151182-A1F2-4E67-8716-1260C78B8B35}" destId="{C25887A9-BAA0-446A-97A8-064DF0D0ECE8}" srcOrd="1" destOrd="0" presId="urn:microsoft.com/office/officeart/2005/8/layout/bProcess4"/>
    <dgm:cxn modelId="{DA7D881D-775B-471A-89EF-900C0C6D9D9C}" type="presParOf" srcId="{22727CB6-98FB-41AD-82DD-73EF381895F2}" destId="{A81F40DE-E547-4D7D-AD6C-3DE8A1E9DE25}" srcOrd="31" destOrd="0" presId="urn:microsoft.com/office/officeart/2005/8/layout/bProcess4"/>
    <dgm:cxn modelId="{82E3A81E-809A-4788-BAFB-063CDFD657B8}" type="presParOf" srcId="{22727CB6-98FB-41AD-82DD-73EF381895F2}" destId="{CD8C1203-38F9-411C-A54F-5C46FFBFF01B}" srcOrd="32" destOrd="0" presId="urn:microsoft.com/office/officeart/2005/8/layout/bProcess4"/>
    <dgm:cxn modelId="{09C2064F-DC3C-4E47-88D1-00CB20DB308E}" type="presParOf" srcId="{CD8C1203-38F9-411C-A54F-5C46FFBFF01B}" destId="{0C97948E-FB42-4830-80F0-22F1CC27B22E}" srcOrd="0" destOrd="0" presId="urn:microsoft.com/office/officeart/2005/8/layout/bProcess4"/>
    <dgm:cxn modelId="{D59C0D64-79BA-4F64-8681-8D92AE321264}" type="presParOf" srcId="{CD8C1203-38F9-411C-A54F-5C46FFBFF01B}" destId="{F49E446E-949C-4D9F-8247-E7CE79813C50}" srcOrd="1" destOrd="0" presId="urn:microsoft.com/office/officeart/2005/8/layout/bProcess4"/>
    <dgm:cxn modelId="{F909E3C2-CCB8-48F8-B79A-777290CD7BC3}" type="presParOf" srcId="{22727CB6-98FB-41AD-82DD-73EF381895F2}" destId="{CE383BC4-D518-45A6-A646-314835681789}" srcOrd="33" destOrd="0" presId="urn:microsoft.com/office/officeart/2005/8/layout/bProcess4"/>
    <dgm:cxn modelId="{A95ED178-A72D-434C-87CB-A36D6F6C3AD1}" type="presParOf" srcId="{22727CB6-98FB-41AD-82DD-73EF381895F2}" destId="{8A90AB4B-1280-4F76-BEF2-D4847F0D5531}" srcOrd="34" destOrd="0" presId="urn:microsoft.com/office/officeart/2005/8/layout/bProcess4"/>
    <dgm:cxn modelId="{A1B6CDD9-5D71-44CD-9373-B641543D9292}" type="presParOf" srcId="{8A90AB4B-1280-4F76-BEF2-D4847F0D5531}" destId="{07DAA105-79A1-4031-BEBE-FD0C248D1BC4}" srcOrd="0" destOrd="0" presId="urn:microsoft.com/office/officeart/2005/8/layout/bProcess4"/>
    <dgm:cxn modelId="{9830E21C-17C2-4B0F-B9F3-14F7E1207EB5}" type="presParOf" srcId="{8A90AB4B-1280-4F76-BEF2-D4847F0D5531}" destId="{2D4159DE-4444-4467-A3FE-225ECEA5DCED}" srcOrd="1" destOrd="0" presId="urn:microsoft.com/office/officeart/2005/8/layout/bProcess4"/>
    <dgm:cxn modelId="{47286448-9571-4822-ADC6-3A52E7F7D2BE}" type="presParOf" srcId="{22727CB6-98FB-41AD-82DD-73EF381895F2}" destId="{EC35FBCC-AC3A-442A-B3BA-78A85E859653}" srcOrd="35" destOrd="0" presId="urn:microsoft.com/office/officeart/2005/8/layout/bProcess4"/>
    <dgm:cxn modelId="{9A2B0F5D-8C6E-41BF-92FF-3B42DD67D4BF}" type="presParOf" srcId="{22727CB6-98FB-41AD-82DD-73EF381895F2}" destId="{325BE70A-D9A7-4255-A5AA-8F505EDC10CA}" srcOrd="36" destOrd="0" presId="urn:microsoft.com/office/officeart/2005/8/layout/bProcess4"/>
    <dgm:cxn modelId="{8126E8AA-08BF-426A-B1DE-35ABF919AF95}" type="presParOf" srcId="{325BE70A-D9A7-4255-A5AA-8F505EDC10CA}" destId="{F9E95503-26BD-4C38-AD6B-011FCD5585BF}" srcOrd="0" destOrd="0" presId="urn:microsoft.com/office/officeart/2005/8/layout/bProcess4"/>
    <dgm:cxn modelId="{17A026FE-4F33-40E0-9250-CD01055A19D1}" type="presParOf" srcId="{325BE70A-D9A7-4255-A5AA-8F505EDC10CA}" destId="{6CED9CCE-BC5A-47B5-A023-6454CB2F0782}" srcOrd="1" destOrd="0" presId="urn:microsoft.com/office/officeart/2005/8/layout/bProcess4"/>
    <dgm:cxn modelId="{8BDD0868-E561-44D3-BB54-C96F92E28DF5}" type="presParOf" srcId="{22727CB6-98FB-41AD-82DD-73EF381895F2}" destId="{55B19C57-D8D8-470A-85EA-89D2F3C99B32}" srcOrd="37" destOrd="0" presId="urn:microsoft.com/office/officeart/2005/8/layout/bProcess4"/>
    <dgm:cxn modelId="{9EEB82BA-EDF0-4B3D-8BD4-CD0778D339E1}" type="presParOf" srcId="{22727CB6-98FB-41AD-82DD-73EF381895F2}" destId="{38E8B710-A18C-4614-AFD7-7B777A379086}" srcOrd="38" destOrd="0" presId="urn:microsoft.com/office/officeart/2005/8/layout/bProcess4"/>
    <dgm:cxn modelId="{552B88EA-080D-48BD-8F90-4ED55A256E4B}" type="presParOf" srcId="{38E8B710-A18C-4614-AFD7-7B777A379086}" destId="{7B155D10-1090-4DCB-9F95-05F1E528CFA7}" srcOrd="0" destOrd="0" presId="urn:microsoft.com/office/officeart/2005/8/layout/bProcess4"/>
    <dgm:cxn modelId="{704F180A-6473-4E94-B63B-90AA12071060}" type="presParOf" srcId="{38E8B710-A18C-4614-AFD7-7B777A379086}" destId="{2E7A43E9-7AB4-4E18-97FC-3EA4F2EBB3B8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8D9356-2B11-40CB-B1A0-7576CCC14B84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04F4070-E8CB-43BA-81A9-08701B0B5513}">
      <dgm:prSet/>
      <dgm:spPr/>
      <dgm:t>
        <a:bodyPr/>
        <a:lstStyle/>
        <a:p>
          <a:r>
            <a:rPr lang="it-IT" dirty="0"/>
            <a:t>Rimozione di Variabili a Bassa Varianza</a:t>
          </a:r>
          <a:endParaRPr lang="en-US" dirty="0"/>
        </a:p>
      </dgm:t>
    </dgm:pt>
    <dgm:pt modelId="{EBBCE4EB-4EA0-40CF-9F98-A079EFEED904}" type="parTrans" cxnId="{443CA19C-D364-48B0-A9B3-F848526D6106}">
      <dgm:prSet/>
      <dgm:spPr/>
      <dgm:t>
        <a:bodyPr/>
        <a:lstStyle/>
        <a:p>
          <a:endParaRPr lang="en-US"/>
        </a:p>
      </dgm:t>
    </dgm:pt>
    <dgm:pt modelId="{AC3C20D0-BBE4-4B9D-BA1A-CC30232AF4CC}" type="sibTrans" cxnId="{443CA19C-D364-48B0-A9B3-F848526D6106}">
      <dgm:prSet/>
      <dgm:spPr/>
      <dgm:t>
        <a:bodyPr/>
        <a:lstStyle/>
        <a:p>
          <a:endParaRPr lang="en-US"/>
        </a:p>
      </dgm:t>
    </dgm:pt>
    <dgm:pt modelId="{86062E2E-1D51-4846-B466-BEB292CB23F0}">
      <dgm:prSet/>
      <dgm:spPr/>
      <dgm:t>
        <a:bodyPr/>
        <a:lstStyle/>
        <a:p>
          <a:r>
            <a:rPr lang="it-IT"/>
            <a:t>Calcolo della Correlazione</a:t>
          </a:r>
          <a:endParaRPr lang="en-US"/>
        </a:p>
      </dgm:t>
    </dgm:pt>
    <dgm:pt modelId="{0885FE19-416E-4580-AADD-8650966EA6BD}" type="parTrans" cxnId="{E990E710-2D0D-47D9-9C36-F7DD75399380}">
      <dgm:prSet/>
      <dgm:spPr/>
      <dgm:t>
        <a:bodyPr/>
        <a:lstStyle/>
        <a:p>
          <a:endParaRPr lang="en-US"/>
        </a:p>
      </dgm:t>
    </dgm:pt>
    <dgm:pt modelId="{5850F9D1-4D8A-4D8F-B601-17F41BFF4895}" type="sibTrans" cxnId="{E990E710-2D0D-47D9-9C36-F7DD75399380}">
      <dgm:prSet/>
      <dgm:spPr/>
      <dgm:t>
        <a:bodyPr/>
        <a:lstStyle/>
        <a:p>
          <a:endParaRPr lang="en-US"/>
        </a:p>
      </dgm:t>
    </dgm:pt>
    <dgm:pt modelId="{360A7126-31BC-4384-8140-B07E554479CE}">
      <dgm:prSet/>
      <dgm:spPr/>
      <dgm:t>
        <a:bodyPr/>
        <a:lstStyle/>
        <a:p>
          <a:r>
            <a:rPr lang="it-IT"/>
            <a:t>Test Chi-Quadrato per Variabili Categoriali. In sostanza questo test misura l’indipendenza della distribuzione di due variabili, maggiore è l’indipendenza minore è importante l’informazione data dalla variabile indipendente.</a:t>
          </a:r>
          <a:endParaRPr lang="en-US"/>
        </a:p>
      </dgm:t>
    </dgm:pt>
    <dgm:pt modelId="{39A68929-7185-4E19-AFE6-C57E7AF0EC67}" type="parTrans" cxnId="{5EB6E547-D4EE-4E4E-BC5C-2D1EBEE6A52A}">
      <dgm:prSet/>
      <dgm:spPr/>
      <dgm:t>
        <a:bodyPr/>
        <a:lstStyle/>
        <a:p>
          <a:endParaRPr lang="en-US"/>
        </a:p>
      </dgm:t>
    </dgm:pt>
    <dgm:pt modelId="{3680CD49-4C19-46C1-9E39-496AC418E6BB}" type="sibTrans" cxnId="{5EB6E547-D4EE-4E4E-BC5C-2D1EBEE6A52A}">
      <dgm:prSet/>
      <dgm:spPr/>
      <dgm:t>
        <a:bodyPr/>
        <a:lstStyle/>
        <a:p>
          <a:endParaRPr lang="en-US"/>
        </a:p>
      </dgm:t>
    </dgm:pt>
    <dgm:pt modelId="{E2FF02EE-8D5D-4FD6-BC72-3DC0130A416A}" type="pres">
      <dgm:prSet presAssocID="{9C8D9356-2B11-40CB-B1A0-7576CCC14B84}" presName="Name0" presStyleCnt="0">
        <dgm:presLayoutVars>
          <dgm:dir/>
          <dgm:animLvl val="lvl"/>
          <dgm:resizeHandles val="exact"/>
        </dgm:presLayoutVars>
      </dgm:prSet>
      <dgm:spPr/>
    </dgm:pt>
    <dgm:pt modelId="{0F099C7A-3D0D-4D2B-9FB8-1E376323ED5F}" type="pres">
      <dgm:prSet presAssocID="{360A7126-31BC-4384-8140-B07E554479CE}" presName="boxAndChildren" presStyleCnt="0"/>
      <dgm:spPr/>
    </dgm:pt>
    <dgm:pt modelId="{D0087B7B-A3C8-4D0C-B3B4-5CD93E497049}" type="pres">
      <dgm:prSet presAssocID="{360A7126-31BC-4384-8140-B07E554479CE}" presName="parentTextBox" presStyleLbl="node1" presStyleIdx="0" presStyleCnt="3"/>
      <dgm:spPr/>
    </dgm:pt>
    <dgm:pt modelId="{F27AA1AA-E4BA-4A6F-8531-EA11FBAECE8D}" type="pres">
      <dgm:prSet presAssocID="{5850F9D1-4D8A-4D8F-B601-17F41BFF4895}" presName="sp" presStyleCnt="0"/>
      <dgm:spPr/>
    </dgm:pt>
    <dgm:pt modelId="{08521A4E-030B-48FE-A5C9-D20B2C6972A5}" type="pres">
      <dgm:prSet presAssocID="{86062E2E-1D51-4846-B466-BEB292CB23F0}" presName="arrowAndChildren" presStyleCnt="0"/>
      <dgm:spPr/>
    </dgm:pt>
    <dgm:pt modelId="{9883271D-E641-4A2B-A5BD-E69192900E26}" type="pres">
      <dgm:prSet presAssocID="{86062E2E-1D51-4846-B466-BEB292CB23F0}" presName="parentTextArrow" presStyleLbl="node1" presStyleIdx="1" presStyleCnt="3"/>
      <dgm:spPr/>
    </dgm:pt>
    <dgm:pt modelId="{4F44E08D-0B7E-44AA-8ACF-1661B0B67F36}" type="pres">
      <dgm:prSet presAssocID="{AC3C20D0-BBE4-4B9D-BA1A-CC30232AF4CC}" presName="sp" presStyleCnt="0"/>
      <dgm:spPr/>
    </dgm:pt>
    <dgm:pt modelId="{DE4FBE60-D5D7-4B75-80CD-F48F89468386}" type="pres">
      <dgm:prSet presAssocID="{D04F4070-E8CB-43BA-81A9-08701B0B5513}" presName="arrowAndChildren" presStyleCnt="0"/>
      <dgm:spPr/>
    </dgm:pt>
    <dgm:pt modelId="{D31DACDF-8B19-4CD6-A1E2-17088538C445}" type="pres">
      <dgm:prSet presAssocID="{D04F4070-E8CB-43BA-81A9-08701B0B5513}" presName="parentTextArrow" presStyleLbl="node1" presStyleIdx="2" presStyleCnt="3"/>
      <dgm:spPr/>
    </dgm:pt>
  </dgm:ptLst>
  <dgm:cxnLst>
    <dgm:cxn modelId="{E990E710-2D0D-47D9-9C36-F7DD75399380}" srcId="{9C8D9356-2B11-40CB-B1A0-7576CCC14B84}" destId="{86062E2E-1D51-4846-B466-BEB292CB23F0}" srcOrd="1" destOrd="0" parTransId="{0885FE19-416E-4580-AADD-8650966EA6BD}" sibTransId="{5850F9D1-4D8A-4D8F-B601-17F41BFF4895}"/>
    <dgm:cxn modelId="{7B59C131-87A0-4075-9553-7152FD7E57F0}" type="presOf" srcId="{360A7126-31BC-4384-8140-B07E554479CE}" destId="{D0087B7B-A3C8-4D0C-B3B4-5CD93E497049}" srcOrd="0" destOrd="0" presId="urn:microsoft.com/office/officeart/2005/8/layout/process4"/>
    <dgm:cxn modelId="{5EB6E547-D4EE-4E4E-BC5C-2D1EBEE6A52A}" srcId="{9C8D9356-2B11-40CB-B1A0-7576CCC14B84}" destId="{360A7126-31BC-4384-8140-B07E554479CE}" srcOrd="2" destOrd="0" parTransId="{39A68929-7185-4E19-AFE6-C57E7AF0EC67}" sibTransId="{3680CD49-4C19-46C1-9E39-496AC418E6BB}"/>
    <dgm:cxn modelId="{443CA19C-D364-48B0-A9B3-F848526D6106}" srcId="{9C8D9356-2B11-40CB-B1A0-7576CCC14B84}" destId="{D04F4070-E8CB-43BA-81A9-08701B0B5513}" srcOrd="0" destOrd="0" parTransId="{EBBCE4EB-4EA0-40CF-9F98-A079EFEED904}" sibTransId="{AC3C20D0-BBE4-4B9D-BA1A-CC30232AF4CC}"/>
    <dgm:cxn modelId="{2FDC6DBE-F1FB-4A5E-961F-D9976FBE714F}" type="presOf" srcId="{86062E2E-1D51-4846-B466-BEB292CB23F0}" destId="{9883271D-E641-4A2B-A5BD-E69192900E26}" srcOrd="0" destOrd="0" presId="urn:microsoft.com/office/officeart/2005/8/layout/process4"/>
    <dgm:cxn modelId="{6E1D39DA-C694-4C2E-ADE8-A4CB17A3C4DE}" type="presOf" srcId="{9C8D9356-2B11-40CB-B1A0-7576CCC14B84}" destId="{E2FF02EE-8D5D-4FD6-BC72-3DC0130A416A}" srcOrd="0" destOrd="0" presId="urn:microsoft.com/office/officeart/2005/8/layout/process4"/>
    <dgm:cxn modelId="{D984E9E8-5CDB-4B21-A7D5-1A429E47A7A2}" type="presOf" srcId="{D04F4070-E8CB-43BA-81A9-08701B0B5513}" destId="{D31DACDF-8B19-4CD6-A1E2-17088538C445}" srcOrd="0" destOrd="0" presId="urn:microsoft.com/office/officeart/2005/8/layout/process4"/>
    <dgm:cxn modelId="{5A538135-6420-4DB2-B399-22209DC69C9E}" type="presParOf" srcId="{E2FF02EE-8D5D-4FD6-BC72-3DC0130A416A}" destId="{0F099C7A-3D0D-4D2B-9FB8-1E376323ED5F}" srcOrd="0" destOrd="0" presId="urn:microsoft.com/office/officeart/2005/8/layout/process4"/>
    <dgm:cxn modelId="{77EB996B-2244-4371-9DEE-53AAEF5993EC}" type="presParOf" srcId="{0F099C7A-3D0D-4D2B-9FB8-1E376323ED5F}" destId="{D0087B7B-A3C8-4D0C-B3B4-5CD93E497049}" srcOrd="0" destOrd="0" presId="urn:microsoft.com/office/officeart/2005/8/layout/process4"/>
    <dgm:cxn modelId="{329F38A7-3396-4304-BC35-7F5717C50C2C}" type="presParOf" srcId="{E2FF02EE-8D5D-4FD6-BC72-3DC0130A416A}" destId="{F27AA1AA-E4BA-4A6F-8531-EA11FBAECE8D}" srcOrd="1" destOrd="0" presId="urn:microsoft.com/office/officeart/2005/8/layout/process4"/>
    <dgm:cxn modelId="{0BF99616-4EA7-48F2-A4E0-F494AEC3E7B0}" type="presParOf" srcId="{E2FF02EE-8D5D-4FD6-BC72-3DC0130A416A}" destId="{08521A4E-030B-48FE-A5C9-D20B2C6972A5}" srcOrd="2" destOrd="0" presId="urn:microsoft.com/office/officeart/2005/8/layout/process4"/>
    <dgm:cxn modelId="{F433BAC9-7CA2-430D-B648-B1E42E0D53D5}" type="presParOf" srcId="{08521A4E-030B-48FE-A5C9-D20B2C6972A5}" destId="{9883271D-E641-4A2B-A5BD-E69192900E26}" srcOrd="0" destOrd="0" presId="urn:microsoft.com/office/officeart/2005/8/layout/process4"/>
    <dgm:cxn modelId="{8ABC2715-2749-4933-B04C-17DAD4D3AFB3}" type="presParOf" srcId="{E2FF02EE-8D5D-4FD6-BC72-3DC0130A416A}" destId="{4F44E08D-0B7E-44AA-8ACF-1661B0B67F36}" srcOrd="3" destOrd="0" presId="urn:microsoft.com/office/officeart/2005/8/layout/process4"/>
    <dgm:cxn modelId="{CEF2CC2F-60BA-4AD6-9AFD-D2CA35BB07CA}" type="presParOf" srcId="{E2FF02EE-8D5D-4FD6-BC72-3DC0130A416A}" destId="{DE4FBE60-D5D7-4B75-80CD-F48F89468386}" srcOrd="4" destOrd="0" presId="urn:microsoft.com/office/officeart/2005/8/layout/process4"/>
    <dgm:cxn modelId="{B1450FC3-6A98-474F-A3B2-632E075E434D}" type="presParOf" srcId="{DE4FBE60-D5D7-4B75-80CD-F48F89468386}" destId="{D31DACDF-8B19-4CD6-A1E2-17088538C44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604EFF-2321-4834-97DC-01B84791A304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6A542B9-CEE9-4FE2-BA39-5B50F312F1BE}">
      <dgm:prSet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it-IT" dirty="0"/>
            <a:t>’</a:t>
          </a:r>
          <a:r>
            <a:rPr lang="it-IT" dirty="0" err="1"/>
            <a:t>result</a:t>
          </a:r>
          <a:r>
            <a:rPr lang="it-IT" dirty="0"/>
            <a:t>’</a:t>
          </a:r>
          <a:endParaRPr lang="en-US" dirty="0"/>
        </a:p>
      </dgm:t>
    </dgm:pt>
    <dgm:pt modelId="{31434202-2020-4146-893F-E39A5CA03477}" type="parTrans" cxnId="{7B7697AA-FEFE-43CD-B5DC-9F91E9EDE520}">
      <dgm:prSet/>
      <dgm:spPr/>
      <dgm:t>
        <a:bodyPr/>
        <a:lstStyle/>
        <a:p>
          <a:endParaRPr lang="en-US"/>
        </a:p>
      </dgm:t>
    </dgm:pt>
    <dgm:pt modelId="{DBD20F4B-366B-4B09-816D-17EAF92BEDA1}" type="sibTrans" cxnId="{7B7697AA-FEFE-43CD-B5DC-9F91E9EDE520}">
      <dgm:prSet/>
      <dgm:spPr/>
      <dgm:t>
        <a:bodyPr/>
        <a:lstStyle/>
        <a:p>
          <a:endParaRPr lang="en-US"/>
        </a:p>
      </dgm:t>
    </dgm:pt>
    <dgm:pt modelId="{6FE5C6C7-8AAC-4B89-93B7-9BEAF3B2014B}">
      <dgm:prSet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it-IT" dirty="0"/>
            <a:t>’</a:t>
          </a:r>
          <a:r>
            <a:rPr lang="it-IT" dirty="0" err="1"/>
            <a:t>gf</a:t>
          </a:r>
          <a:endParaRPr lang="en-US" dirty="0"/>
        </a:p>
      </dgm:t>
    </dgm:pt>
    <dgm:pt modelId="{723F15F3-77AF-4FF3-B434-4EDB75651565}" type="parTrans" cxnId="{EEDD00CC-4270-4292-911F-7DA3C9E6FCF0}">
      <dgm:prSet/>
      <dgm:spPr/>
      <dgm:t>
        <a:bodyPr/>
        <a:lstStyle/>
        <a:p>
          <a:endParaRPr lang="en-US"/>
        </a:p>
      </dgm:t>
    </dgm:pt>
    <dgm:pt modelId="{D823143E-EA41-4181-900D-A59186062A57}" type="sibTrans" cxnId="{EEDD00CC-4270-4292-911F-7DA3C9E6FCF0}">
      <dgm:prSet/>
      <dgm:spPr/>
      <dgm:t>
        <a:bodyPr/>
        <a:lstStyle/>
        <a:p>
          <a:endParaRPr lang="en-US"/>
        </a:p>
      </dgm:t>
    </dgm:pt>
    <dgm:pt modelId="{1C3693C5-8BA8-4D6F-96C3-B3FD9E1D58A7}">
      <dgm:prSet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it-IT" dirty="0"/>
            <a:t>’</a:t>
          </a:r>
          <a:r>
            <a:rPr lang="it-IT" dirty="0" err="1"/>
            <a:t>ga</a:t>
          </a:r>
          <a:r>
            <a:rPr lang="it-IT" dirty="0"/>
            <a:t>’</a:t>
          </a:r>
          <a:endParaRPr lang="en-US" dirty="0"/>
        </a:p>
      </dgm:t>
    </dgm:pt>
    <dgm:pt modelId="{89993961-74A5-49B1-BE8A-D13EB865D0E9}" type="parTrans" cxnId="{B09B232E-4D9E-488B-8232-80D9F1481FCA}">
      <dgm:prSet/>
      <dgm:spPr/>
      <dgm:t>
        <a:bodyPr/>
        <a:lstStyle/>
        <a:p>
          <a:endParaRPr lang="en-US"/>
        </a:p>
      </dgm:t>
    </dgm:pt>
    <dgm:pt modelId="{C6EFCEAD-17FC-4E5E-B6FE-A5CF19A02A70}" type="sibTrans" cxnId="{B09B232E-4D9E-488B-8232-80D9F1481FCA}">
      <dgm:prSet/>
      <dgm:spPr/>
      <dgm:t>
        <a:bodyPr/>
        <a:lstStyle/>
        <a:p>
          <a:endParaRPr lang="en-US"/>
        </a:p>
      </dgm:t>
    </dgm:pt>
    <dgm:pt modelId="{BB8F4769-F9D7-4478-885F-DE1BBEC6CD41}">
      <dgm:prSet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it-IT" dirty="0"/>
            <a:t>’</a:t>
          </a:r>
          <a:r>
            <a:rPr lang="it-IT" dirty="0" err="1"/>
            <a:t>opponent</a:t>
          </a:r>
          <a:r>
            <a:rPr lang="it-IT" dirty="0"/>
            <a:t>’</a:t>
          </a:r>
          <a:endParaRPr lang="en-US" dirty="0"/>
        </a:p>
      </dgm:t>
    </dgm:pt>
    <dgm:pt modelId="{83EB27FA-BBC3-4DE4-A77D-F4F87E499017}" type="parTrans" cxnId="{30AB2959-A166-4855-8002-68B9472FBE6F}">
      <dgm:prSet/>
      <dgm:spPr/>
      <dgm:t>
        <a:bodyPr/>
        <a:lstStyle/>
        <a:p>
          <a:endParaRPr lang="en-US"/>
        </a:p>
      </dgm:t>
    </dgm:pt>
    <dgm:pt modelId="{8125856C-F6B0-4D10-869C-8905339A97A5}" type="sibTrans" cxnId="{30AB2959-A166-4855-8002-68B9472FBE6F}">
      <dgm:prSet/>
      <dgm:spPr/>
      <dgm:t>
        <a:bodyPr/>
        <a:lstStyle/>
        <a:p>
          <a:endParaRPr lang="en-US"/>
        </a:p>
      </dgm:t>
    </dgm:pt>
    <dgm:pt modelId="{9DA7744B-2BFC-4F82-885A-4708573A8E2D}">
      <dgm:prSet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it-IT" dirty="0"/>
            <a:t>’</a:t>
          </a:r>
          <a:r>
            <a:rPr lang="it-IT" dirty="0" err="1"/>
            <a:t>xg</a:t>
          </a:r>
          <a:r>
            <a:rPr lang="it-IT" dirty="0"/>
            <a:t>’</a:t>
          </a:r>
          <a:endParaRPr lang="en-US" dirty="0"/>
        </a:p>
      </dgm:t>
    </dgm:pt>
    <dgm:pt modelId="{70CDD180-90CF-4689-9CA6-A85156E7C6B9}" type="parTrans" cxnId="{CA94CCDE-987E-4E0A-BC82-A30295365E90}">
      <dgm:prSet/>
      <dgm:spPr/>
      <dgm:t>
        <a:bodyPr/>
        <a:lstStyle/>
        <a:p>
          <a:endParaRPr lang="en-US"/>
        </a:p>
      </dgm:t>
    </dgm:pt>
    <dgm:pt modelId="{B32C7EC6-53B7-4470-AE76-281F119A1DFE}" type="sibTrans" cxnId="{CA94CCDE-987E-4E0A-BC82-A30295365E90}">
      <dgm:prSet/>
      <dgm:spPr/>
      <dgm:t>
        <a:bodyPr/>
        <a:lstStyle/>
        <a:p>
          <a:endParaRPr lang="en-US"/>
        </a:p>
      </dgm:t>
    </dgm:pt>
    <dgm:pt modelId="{E508018B-FDBB-4123-B89F-6E4B08C97057}">
      <dgm:prSet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it-IT" dirty="0"/>
            <a:t>’</a:t>
          </a:r>
          <a:r>
            <a:rPr lang="it-IT" dirty="0" err="1"/>
            <a:t>xga</a:t>
          </a:r>
          <a:endParaRPr lang="en-US" dirty="0"/>
        </a:p>
      </dgm:t>
    </dgm:pt>
    <dgm:pt modelId="{BBDF4862-3859-46AC-A0CA-934FA72FF82C}" type="parTrans" cxnId="{18719980-E94E-4378-B3EA-6706EB430E52}">
      <dgm:prSet/>
      <dgm:spPr/>
      <dgm:t>
        <a:bodyPr/>
        <a:lstStyle/>
        <a:p>
          <a:endParaRPr lang="en-US"/>
        </a:p>
      </dgm:t>
    </dgm:pt>
    <dgm:pt modelId="{056E7218-0838-4CED-9555-116F3B0F8EC7}" type="sibTrans" cxnId="{18719980-E94E-4378-B3EA-6706EB430E52}">
      <dgm:prSet/>
      <dgm:spPr/>
      <dgm:t>
        <a:bodyPr/>
        <a:lstStyle/>
        <a:p>
          <a:endParaRPr lang="en-US"/>
        </a:p>
      </dgm:t>
    </dgm:pt>
    <dgm:pt modelId="{84FC4BCA-10BC-41DF-B3AF-4C5DE5C3AC00}">
      <dgm:prSet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it-IT" dirty="0"/>
            <a:t>’</a:t>
          </a:r>
          <a:r>
            <a:rPr lang="it-IT" dirty="0" err="1"/>
            <a:t>poss</a:t>
          </a:r>
          <a:r>
            <a:rPr lang="it-IT" dirty="0"/>
            <a:t>’</a:t>
          </a:r>
          <a:endParaRPr lang="en-US" dirty="0"/>
        </a:p>
      </dgm:t>
    </dgm:pt>
    <dgm:pt modelId="{F314A1BE-1899-4043-8A7A-132D05EADF13}" type="parTrans" cxnId="{BD8917C0-21E8-4859-AED0-FAECF562DF6A}">
      <dgm:prSet/>
      <dgm:spPr/>
      <dgm:t>
        <a:bodyPr/>
        <a:lstStyle/>
        <a:p>
          <a:endParaRPr lang="en-US"/>
        </a:p>
      </dgm:t>
    </dgm:pt>
    <dgm:pt modelId="{DEE8C7F2-4C78-4B2B-830B-290B4553336F}" type="sibTrans" cxnId="{BD8917C0-21E8-4859-AED0-FAECF562DF6A}">
      <dgm:prSet/>
      <dgm:spPr/>
      <dgm:t>
        <a:bodyPr/>
        <a:lstStyle/>
        <a:p>
          <a:endParaRPr lang="en-US"/>
        </a:p>
      </dgm:t>
    </dgm:pt>
    <dgm:pt modelId="{0230D956-716F-402B-92DC-6E43147F654A}">
      <dgm:prSet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it-IT" dirty="0"/>
            <a:t>’</a:t>
          </a:r>
          <a:r>
            <a:rPr lang="it-IT" dirty="0" err="1"/>
            <a:t>captain</a:t>
          </a:r>
          <a:r>
            <a:rPr lang="it-IT" dirty="0"/>
            <a:t>’</a:t>
          </a:r>
          <a:endParaRPr lang="en-US" dirty="0"/>
        </a:p>
      </dgm:t>
    </dgm:pt>
    <dgm:pt modelId="{FD4FFAFD-588A-418A-9DD1-109BB0636D18}" type="parTrans" cxnId="{B03030A3-E174-4595-8635-BFF31D5C0275}">
      <dgm:prSet/>
      <dgm:spPr/>
      <dgm:t>
        <a:bodyPr/>
        <a:lstStyle/>
        <a:p>
          <a:endParaRPr lang="en-US"/>
        </a:p>
      </dgm:t>
    </dgm:pt>
    <dgm:pt modelId="{6875CDEC-A40C-43D1-BF59-8ED9309B2EEE}" type="sibTrans" cxnId="{B03030A3-E174-4595-8635-BFF31D5C0275}">
      <dgm:prSet/>
      <dgm:spPr/>
      <dgm:t>
        <a:bodyPr/>
        <a:lstStyle/>
        <a:p>
          <a:endParaRPr lang="en-US"/>
        </a:p>
      </dgm:t>
    </dgm:pt>
    <dgm:pt modelId="{E3CEF2CD-5B43-499C-99FE-5F3536809F5A}">
      <dgm:prSet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it-IT" dirty="0"/>
            <a:t>’</a:t>
          </a:r>
          <a:r>
            <a:rPr lang="it-IT" dirty="0" err="1"/>
            <a:t>formation</a:t>
          </a:r>
          <a:r>
            <a:rPr lang="it-IT" dirty="0"/>
            <a:t>’</a:t>
          </a:r>
          <a:endParaRPr lang="en-US" dirty="0"/>
        </a:p>
      </dgm:t>
    </dgm:pt>
    <dgm:pt modelId="{0480DA2E-2C35-4CD2-9D9A-882B8E53DE5F}" type="parTrans" cxnId="{DCAC633F-3AAA-4888-9DF1-DAD8EC4B8F56}">
      <dgm:prSet/>
      <dgm:spPr/>
      <dgm:t>
        <a:bodyPr/>
        <a:lstStyle/>
        <a:p>
          <a:endParaRPr lang="en-US"/>
        </a:p>
      </dgm:t>
    </dgm:pt>
    <dgm:pt modelId="{84BB543B-011B-49BB-AC06-EE7EC517D6F3}" type="sibTrans" cxnId="{DCAC633F-3AAA-4888-9DF1-DAD8EC4B8F56}">
      <dgm:prSet/>
      <dgm:spPr/>
      <dgm:t>
        <a:bodyPr/>
        <a:lstStyle/>
        <a:p>
          <a:endParaRPr lang="en-US"/>
        </a:p>
      </dgm:t>
    </dgm:pt>
    <dgm:pt modelId="{4FFFA75C-7927-4587-9240-65135C77184A}">
      <dgm:prSet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it-IT" dirty="0"/>
            <a:t>’sh’</a:t>
          </a:r>
          <a:endParaRPr lang="en-US" dirty="0"/>
        </a:p>
      </dgm:t>
    </dgm:pt>
    <dgm:pt modelId="{3DBFB9DF-F23B-46FA-9B09-D8C8A56057C5}" type="parTrans" cxnId="{CB4EEE26-1A64-4727-8FA3-F84BE538E742}">
      <dgm:prSet/>
      <dgm:spPr/>
      <dgm:t>
        <a:bodyPr/>
        <a:lstStyle/>
        <a:p>
          <a:endParaRPr lang="en-US"/>
        </a:p>
      </dgm:t>
    </dgm:pt>
    <dgm:pt modelId="{C6CA6054-12A8-4548-9D71-FB4026D7DC9A}" type="sibTrans" cxnId="{CB4EEE26-1A64-4727-8FA3-F84BE538E742}">
      <dgm:prSet/>
      <dgm:spPr/>
      <dgm:t>
        <a:bodyPr/>
        <a:lstStyle/>
        <a:p>
          <a:endParaRPr lang="en-US"/>
        </a:p>
      </dgm:t>
    </dgm:pt>
    <dgm:pt modelId="{9AABFF92-F5D0-4128-98B4-7707D4CB7E7D}">
      <dgm:prSet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it-IT" dirty="0"/>
            <a:t>’sot’</a:t>
          </a:r>
          <a:endParaRPr lang="en-US" dirty="0"/>
        </a:p>
      </dgm:t>
    </dgm:pt>
    <dgm:pt modelId="{044D2A7B-0761-4614-8307-031807C2E0F5}" type="parTrans" cxnId="{257756EA-3899-469C-95C1-47C2E6575150}">
      <dgm:prSet/>
      <dgm:spPr/>
      <dgm:t>
        <a:bodyPr/>
        <a:lstStyle/>
        <a:p>
          <a:endParaRPr lang="en-US"/>
        </a:p>
      </dgm:t>
    </dgm:pt>
    <dgm:pt modelId="{A27CDAA3-2404-4C41-9AD8-AD77A7F2485A}" type="sibTrans" cxnId="{257756EA-3899-469C-95C1-47C2E6575150}">
      <dgm:prSet/>
      <dgm:spPr/>
      <dgm:t>
        <a:bodyPr/>
        <a:lstStyle/>
        <a:p>
          <a:endParaRPr lang="en-US"/>
        </a:p>
      </dgm:t>
    </dgm:pt>
    <dgm:pt modelId="{78F48957-5329-465D-ADCD-F49B6AB4B525}">
      <dgm:prSet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it-IT" dirty="0"/>
            <a:t>’</a:t>
          </a:r>
          <a:r>
            <a:rPr lang="it-IT" dirty="0" err="1"/>
            <a:t>pk</a:t>
          </a:r>
          <a:r>
            <a:rPr lang="it-IT" dirty="0"/>
            <a:t>’</a:t>
          </a:r>
          <a:endParaRPr lang="en-US" dirty="0"/>
        </a:p>
      </dgm:t>
    </dgm:pt>
    <dgm:pt modelId="{E051F3DA-DD15-4A29-88FE-48BCB3E7935A}" type="parTrans" cxnId="{7147601C-E661-4758-B156-42FB911A4D30}">
      <dgm:prSet/>
      <dgm:spPr/>
      <dgm:t>
        <a:bodyPr/>
        <a:lstStyle/>
        <a:p>
          <a:endParaRPr lang="en-US"/>
        </a:p>
      </dgm:t>
    </dgm:pt>
    <dgm:pt modelId="{B0CD8FD0-1B5B-44C9-AA03-853E2C94407F}" type="sibTrans" cxnId="{7147601C-E661-4758-B156-42FB911A4D30}">
      <dgm:prSet/>
      <dgm:spPr/>
      <dgm:t>
        <a:bodyPr/>
        <a:lstStyle/>
        <a:p>
          <a:endParaRPr lang="en-US"/>
        </a:p>
      </dgm:t>
    </dgm:pt>
    <dgm:pt modelId="{CD8C1BD7-4CC5-44E5-AE45-7264744777F4}">
      <dgm:prSet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it-IT" dirty="0"/>
            <a:t>’</a:t>
          </a:r>
          <a:r>
            <a:rPr lang="it-IT" dirty="0" err="1"/>
            <a:t>pkatt</a:t>
          </a:r>
          <a:r>
            <a:rPr lang="it-IT" dirty="0"/>
            <a:t>’</a:t>
          </a:r>
          <a:endParaRPr lang="en-US" dirty="0"/>
        </a:p>
      </dgm:t>
    </dgm:pt>
    <dgm:pt modelId="{36E60E8D-B746-473C-BBFD-2C918141D5B5}" type="parTrans" cxnId="{5A61919A-7DC7-41FD-A8D6-E3AEE26BBE95}">
      <dgm:prSet/>
      <dgm:spPr/>
      <dgm:t>
        <a:bodyPr/>
        <a:lstStyle/>
        <a:p>
          <a:endParaRPr lang="en-US"/>
        </a:p>
      </dgm:t>
    </dgm:pt>
    <dgm:pt modelId="{279E6E42-C699-40EB-B54F-14A584BF3E9D}" type="sibTrans" cxnId="{5A61919A-7DC7-41FD-A8D6-E3AEE26BBE95}">
      <dgm:prSet/>
      <dgm:spPr/>
      <dgm:t>
        <a:bodyPr/>
        <a:lstStyle/>
        <a:p>
          <a:endParaRPr lang="en-US"/>
        </a:p>
      </dgm:t>
    </dgm:pt>
    <dgm:pt modelId="{A7390BA7-861D-4923-9C2E-D1BEA9E96579}">
      <dgm:prSet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it-IT" dirty="0"/>
            <a:t>’team’</a:t>
          </a:r>
          <a:endParaRPr lang="en-US" dirty="0"/>
        </a:p>
      </dgm:t>
    </dgm:pt>
    <dgm:pt modelId="{F3C80FDC-7919-4052-886C-8E7C1DAB851E}" type="parTrans" cxnId="{C79696D7-AE53-4EE2-ADD8-D4BEAA365766}">
      <dgm:prSet/>
      <dgm:spPr/>
      <dgm:t>
        <a:bodyPr/>
        <a:lstStyle/>
        <a:p>
          <a:endParaRPr lang="en-US"/>
        </a:p>
      </dgm:t>
    </dgm:pt>
    <dgm:pt modelId="{DC3781F4-637B-4D34-85C9-A7B47B062748}" type="sibTrans" cxnId="{C79696D7-AE53-4EE2-ADD8-D4BEAA365766}">
      <dgm:prSet/>
      <dgm:spPr/>
      <dgm:t>
        <a:bodyPr/>
        <a:lstStyle/>
        <a:p>
          <a:endParaRPr lang="en-US"/>
        </a:p>
      </dgm:t>
    </dgm:pt>
    <dgm:pt modelId="{1422D450-0422-4EEC-B0E7-AC261CA5441B}">
      <dgm:prSet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it-IT" dirty="0"/>
            <a:t>’target’</a:t>
          </a:r>
          <a:endParaRPr lang="en-US" dirty="0"/>
        </a:p>
      </dgm:t>
    </dgm:pt>
    <dgm:pt modelId="{B88C3AB2-C00C-4751-B275-7520E6A6877F}" type="parTrans" cxnId="{8275F8DC-CEC5-4E90-9BB8-E892866A60AD}">
      <dgm:prSet/>
      <dgm:spPr/>
      <dgm:t>
        <a:bodyPr/>
        <a:lstStyle/>
        <a:p>
          <a:endParaRPr lang="en-US"/>
        </a:p>
      </dgm:t>
    </dgm:pt>
    <dgm:pt modelId="{0B87A7E1-EBB6-477A-8348-3BC45D2A6815}" type="sibTrans" cxnId="{8275F8DC-CEC5-4E90-9BB8-E892866A60AD}">
      <dgm:prSet/>
      <dgm:spPr/>
      <dgm:t>
        <a:bodyPr/>
        <a:lstStyle/>
        <a:p>
          <a:endParaRPr lang="en-US"/>
        </a:p>
      </dgm:t>
    </dgm:pt>
    <dgm:pt modelId="{662D4058-ACBA-4DA2-8E19-E09B2DBCB889}" type="pres">
      <dgm:prSet presAssocID="{5F604EFF-2321-4834-97DC-01B84791A304}" presName="diagram" presStyleCnt="0">
        <dgm:presLayoutVars>
          <dgm:dir/>
          <dgm:resizeHandles val="exact"/>
        </dgm:presLayoutVars>
      </dgm:prSet>
      <dgm:spPr/>
    </dgm:pt>
    <dgm:pt modelId="{E3066DD0-E9B4-410B-921E-0C72D0A27748}" type="pres">
      <dgm:prSet presAssocID="{B6A542B9-CEE9-4FE2-BA39-5B50F312F1BE}" presName="node" presStyleLbl="node1" presStyleIdx="0" presStyleCnt="15">
        <dgm:presLayoutVars>
          <dgm:bulletEnabled val="1"/>
        </dgm:presLayoutVars>
      </dgm:prSet>
      <dgm:spPr/>
    </dgm:pt>
    <dgm:pt modelId="{13A04D27-C25F-4F4F-A716-26B0710BCBC8}" type="pres">
      <dgm:prSet presAssocID="{DBD20F4B-366B-4B09-816D-17EAF92BEDA1}" presName="sibTrans" presStyleCnt="0"/>
      <dgm:spPr/>
    </dgm:pt>
    <dgm:pt modelId="{B3559180-C79B-43E5-B4B1-57A1831260B9}" type="pres">
      <dgm:prSet presAssocID="{6FE5C6C7-8AAC-4B89-93B7-9BEAF3B2014B}" presName="node" presStyleLbl="node1" presStyleIdx="1" presStyleCnt="15">
        <dgm:presLayoutVars>
          <dgm:bulletEnabled val="1"/>
        </dgm:presLayoutVars>
      </dgm:prSet>
      <dgm:spPr/>
    </dgm:pt>
    <dgm:pt modelId="{6539FA7D-E86A-40AB-9E07-D965E9A17C24}" type="pres">
      <dgm:prSet presAssocID="{D823143E-EA41-4181-900D-A59186062A57}" presName="sibTrans" presStyleCnt="0"/>
      <dgm:spPr/>
    </dgm:pt>
    <dgm:pt modelId="{1106A5BA-845A-42C9-B423-02BC06D5565C}" type="pres">
      <dgm:prSet presAssocID="{1C3693C5-8BA8-4D6F-96C3-B3FD9E1D58A7}" presName="node" presStyleLbl="node1" presStyleIdx="2" presStyleCnt="15">
        <dgm:presLayoutVars>
          <dgm:bulletEnabled val="1"/>
        </dgm:presLayoutVars>
      </dgm:prSet>
      <dgm:spPr/>
    </dgm:pt>
    <dgm:pt modelId="{C087C964-4081-44AA-9F5D-C825EFAFF028}" type="pres">
      <dgm:prSet presAssocID="{C6EFCEAD-17FC-4E5E-B6FE-A5CF19A02A70}" presName="sibTrans" presStyleCnt="0"/>
      <dgm:spPr/>
    </dgm:pt>
    <dgm:pt modelId="{93568C03-6396-446D-9AE6-205C22F1E47B}" type="pres">
      <dgm:prSet presAssocID="{BB8F4769-F9D7-4478-885F-DE1BBEC6CD41}" presName="node" presStyleLbl="node1" presStyleIdx="3" presStyleCnt="15">
        <dgm:presLayoutVars>
          <dgm:bulletEnabled val="1"/>
        </dgm:presLayoutVars>
      </dgm:prSet>
      <dgm:spPr/>
    </dgm:pt>
    <dgm:pt modelId="{32004B91-C021-4E33-8276-9038ACC9D64A}" type="pres">
      <dgm:prSet presAssocID="{8125856C-F6B0-4D10-869C-8905339A97A5}" presName="sibTrans" presStyleCnt="0"/>
      <dgm:spPr/>
    </dgm:pt>
    <dgm:pt modelId="{B52A8573-EC7F-4806-A9EE-DE64BB9876E9}" type="pres">
      <dgm:prSet presAssocID="{9DA7744B-2BFC-4F82-885A-4708573A8E2D}" presName="node" presStyleLbl="node1" presStyleIdx="4" presStyleCnt="15">
        <dgm:presLayoutVars>
          <dgm:bulletEnabled val="1"/>
        </dgm:presLayoutVars>
      </dgm:prSet>
      <dgm:spPr/>
    </dgm:pt>
    <dgm:pt modelId="{6AA5989E-3048-4C2C-B3A2-237919CF6588}" type="pres">
      <dgm:prSet presAssocID="{B32C7EC6-53B7-4470-AE76-281F119A1DFE}" presName="sibTrans" presStyleCnt="0"/>
      <dgm:spPr/>
    </dgm:pt>
    <dgm:pt modelId="{EE0EF996-9C16-41E6-9781-ABB30B9A8A70}" type="pres">
      <dgm:prSet presAssocID="{E508018B-FDBB-4123-B89F-6E4B08C97057}" presName="node" presStyleLbl="node1" presStyleIdx="5" presStyleCnt="15">
        <dgm:presLayoutVars>
          <dgm:bulletEnabled val="1"/>
        </dgm:presLayoutVars>
      </dgm:prSet>
      <dgm:spPr/>
    </dgm:pt>
    <dgm:pt modelId="{62B1FBCF-7F7D-4C48-AF07-DD63DC3FD798}" type="pres">
      <dgm:prSet presAssocID="{056E7218-0838-4CED-9555-116F3B0F8EC7}" presName="sibTrans" presStyleCnt="0"/>
      <dgm:spPr/>
    </dgm:pt>
    <dgm:pt modelId="{EF9D0785-AEAA-4463-B549-E03AC97E06BD}" type="pres">
      <dgm:prSet presAssocID="{84FC4BCA-10BC-41DF-B3AF-4C5DE5C3AC00}" presName="node" presStyleLbl="node1" presStyleIdx="6" presStyleCnt="15">
        <dgm:presLayoutVars>
          <dgm:bulletEnabled val="1"/>
        </dgm:presLayoutVars>
      </dgm:prSet>
      <dgm:spPr/>
    </dgm:pt>
    <dgm:pt modelId="{E791C76E-3367-41AE-9EC4-C55C291CE044}" type="pres">
      <dgm:prSet presAssocID="{DEE8C7F2-4C78-4B2B-830B-290B4553336F}" presName="sibTrans" presStyleCnt="0"/>
      <dgm:spPr/>
    </dgm:pt>
    <dgm:pt modelId="{CF930C7C-96B5-41A2-B10A-209C892847D6}" type="pres">
      <dgm:prSet presAssocID="{0230D956-716F-402B-92DC-6E43147F654A}" presName="node" presStyleLbl="node1" presStyleIdx="7" presStyleCnt="15">
        <dgm:presLayoutVars>
          <dgm:bulletEnabled val="1"/>
        </dgm:presLayoutVars>
      </dgm:prSet>
      <dgm:spPr/>
    </dgm:pt>
    <dgm:pt modelId="{CBABD7CA-E3A8-4F6D-A996-A5ED5667DBA3}" type="pres">
      <dgm:prSet presAssocID="{6875CDEC-A40C-43D1-BF59-8ED9309B2EEE}" presName="sibTrans" presStyleCnt="0"/>
      <dgm:spPr/>
    </dgm:pt>
    <dgm:pt modelId="{E60C7D1F-2DC9-491A-9C85-9498D7A7D8AE}" type="pres">
      <dgm:prSet presAssocID="{E3CEF2CD-5B43-499C-99FE-5F3536809F5A}" presName="node" presStyleLbl="node1" presStyleIdx="8" presStyleCnt="15">
        <dgm:presLayoutVars>
          <dgm:bulletEnabled val="1"/>
        </dgm:presLayoutVars>
      </dgm:prSet>
      <dgm:spPr/>
    </dgm:pt>
    <dgm:pt modelId="{98F2FF75-EB92-4B5C-A222-69411E30C6F9}" type="pres">
      <dgm:prSet presAssocID="{84BB543B-011B-49BB-AC06-EE7EC517D6F3}" presName="sibTrans" presStyleCnt="0"/>
      <dgm:spPr/>
    </dgm:pt>
    <dgm:pt modelId="{CA4D7E98-F53F-401D-812F-263DF68E9CDB}" type="pres">
      <dgm:prSet presAssocID="{4FFFA75C-7927-4587-9240-65135C77184A}" presName="node" presStyleLbl="node1" presStyleIdx="9" presStyleCnt="15" custLinFactNeighborX="185" custLinFactNeighborY="986">
        <dgm:presLayoutVars>
          <dgm:bulletEnabled val="1"/>
        </dgm:presLayoutVars>
      </dgm:prSet>
      <dgm:spPr/>
    </dgm:pt>
    <dgm:pt modelId="{EFCD2EB1-7671-4B67-A640-9E9B0EAABB53}" type="pres">
      <dgm:prSet presAssocID="{C6CA6054-12A8-4548-9D71-FB4026D7DC9A}" presName="sibTrans" presStyleCnt="0"/>
      <dgm:spPr/>
    </dgm:pt>
    <dgm:pt modelId="{2D3ED71B-2960-4750-840D-86B56764C8D1}" type="pres">
      <dgm:prSet presAssocID="{9AABFF92-F5D0-4128-98B4-7707D4CB7E7D}" presName="node" presStyleLbl="node1" presStyleIdx="10" presStyleCnt="15">
        <dgm:presLayoutVars>
          <dgm:bulletEnabled val="1"/>
        </dgm:presLayoutVars>
      </dgm:prSet>
      <dgm:spPr/>
    </dgm:pt>
    <dgm:pt modelId="{8F9DFFE7-4F4E-4E8E-985E-1AE71F1578CC}" type="pres">
      <dgm:prSet presAssocID="{A27CDAA3-2404-4C41-9AD8-AD77A7F2485A}" presName="sibTrans" presStyleCnt="0"/>
      <dgm:spPr/>
    </dgm:pt>
    <dgm:pt modelId="{A8CBC426-E283-47E9-8380-FBEFFCEEA7D2}" type="pres">
      <dgm:prSet presAssocID="{78F48957-5329-465D-ADCD-F49B6AB4B525}" presName="node" presStyleLbl="node1" presStyleIdx="11" presStyleCnt="15">
        <dgm:presLayoutVars>
          <dgm:bulletEnabled val="1"/>
        </dgm:presLayoutVars>
      </dgm:prSet>
      <dgm:spPr/>
    </dgm:pt>
    <dgm:pt modelId="{6D8A833D-A0FB-496B-8E5D-427D9C0EC9AF}" type="pres">
      <dgm:prSet presAssocID="{B0CD8FD0-1B5B-44C9-AA03-853E2C94407F}" presName="sibTrans" presStyleCnt="0"/>
      <dgm:spPr/>
    </dgm:pt>
    <dgm:pt modelId="{050EDC82-701F-45A3-B0EB-C4E3E84294B3}" type="pres">
      <dgm:prSet presAssocID="{CD8C1BD7-4CC5-44E5-AE45-7264744777F4}" presName="node" presStyleLbl="node1" presStyleIdx="12" presStyleCnt="15">
        <dgm:presLayoutVars>
          <dgm:bulletEnabled val="1"/>
        </dgm:presLayoutVars>
      </dgm:prSet>
      <dgm:spPr/>
    </dgm:pt>
    <dgm:pt modelId="{0BAF3680-51C4-40BA-968E-0380C1541E71}" type="pres">
      <dgm:prSet presAssocID="{279E6E42-C699-40EB-B54F-14A584BF3E9D}" presName="sibTrans" presStyleCnt="0"/>
      <dgm:spPr/>
    </dgm:pt>
    <dgm:pt modelId="{AF0E8AD5-3AA0-40D0-B438-AFFA23536D73}" type="pres">
      <dgm:prSet presAssocID="{A7390BA7-861D-4923-9C2E-D1BEA9E96579}" presName="node" presStyleLbl="node1" presStyleIdx="13" presStyleCnt="15">
        <dgm:presLayoutVars>
          <dgm:bulletEnabled val="1"/>
        </dgm:presLayoutVars>
      </dgm:prSet>
      <dgm:spPr/>
    </dgm:pt>
    <dgm:pt modelId="{C4BD7C62-EA72-4390-86F4-FDD4624DA07B}" type="pres">
      <dgm:prSet presAssocID="{DC3781F4-637B-4D34-85C9-A7B47B062748}" presName="sibTrans" presStyleCnt="0"/>
      <dgm:spPr/>
    </dgm:pt>
    <dgm:pt modelId="{C7B95E21-3DA5-4054-9A3F-66A2909AB60D}" type="pres">
      <dgm:prSet presAssocID="{1422D450-0422-4EEC-B0E7-AC261CA5441B}" presName="node" presStyleLbl="node1" presStyleIdx="14" presStyleCnt="15">
        <dgm:presLayoutVars>
          <dgm:bulletEnabled val="1"/>
        </dgm:presLayoutVars>
      </dgm:prSet>
      <dgm:spPr/>
    </dgm:pt>
  </dgm:ptLst>
  <dgm:cxnLst>
    <dgm:cxn modelId="{BACA2F14-3F07-4E48-B75F-20EE0AD98315}" type="presOf" srcId="{BB8F4769-F9D7-4478-885F-DE1BBEC6CD41}" destId="{93568C03-6396-446D-9AE6-205C22F1E47B}" srcOrd="0" destOrd="0" presId="urn:microsoft.com/office/officeart/2005/8/layout/default"/>
    <dgm:cxn modelId="{51638615-FFF2-4E47-B587-2DEB2800FD2C}" type="presOf" srcId="{CD8C1BD7-4CC5-44E5-AE45-7264744777F4}" destId="{050EDC82-701F-45A3-B0EB-C4E3E84294B3}" srcOrd="0" destOrd="0" presId="urn:microsoft.com/office/officeart/2005/8/layout/default"/>
    <dgm:cxn modelId="{7147601C-E661-4758-B156-42FB911A4D30}" srcId="{5F604EFF-2321-4834-97DC-01B84791A304}" destId="{78F48957-5329-465D-ADCD-F49B6AB4B525}" srcOrd="11" destOrd="0" parTransId="{E051F3DA-DD15-4A29-88FE-48BCB3E7935A}" sibTransId="{B0CD8FD0-1B5B-44C9-AA03-853E2C94407F}"/>
    <dgm:cxn modelId="{C5600824-595C-44F8-A034-906D7CF596C3}" type="presOf" srcId="{E508018B-FDBB-4123-B89F-6E4B08C97057}" destId="{EE0EF996-9C16-41E6-9781-ABB30B9A8A70}" srcOrd="0" destOrd="0" presId="urn:microsoft.com/office/officeart/2005/8/layout/default"/>
    <dgm:cxn modelId="{9F989026-CA72-4120-BF28-408314712956}" type="presOf" srcId="{B6A542B9-CEE9-4FE2-BA39-5B50F312F1BE}" destId="{E3066DD0-E9B4-410B-921E-0C72D0A27748}" srcOrd="0" destOrd="0" presId="urn:microsoft.com/office/officeart/2005/8/layout/default"/>
    <dgm:cxn modelId="{CB4EEE26-1A64-4727-8FA3-F84BE538E742}" srcId="{5F604EFF-2321-4834-97DC-01B84791A304}" destId="{4FFFA75C-7927-4587-9240-65135C77184A}" srcOrd="9" destOrd="0" parTransId="{3DBFB9DF-F23B-46FA-9B09-D8C8A56057C5}" sibTransId="{C6CA6054-12A8-4548-9D71-FB4026D7DC9A}"/>
    <dgm:cxn modelId="{B09B232E-4D9E-488B-8232-80D9F1481FCA}" srcId="{5F604EFF-2321-4834-97DC-01B84791A304}" destId="{1C3693C5-8BA8-4D6F-96C3-B3FD9E1D58A7}" srcOrd="2" destOrd="0" parTransId="{89993961-74A5-49B1-BE8A-D13EB865D0E9}" sibTransId="{C6EFCEAD-17FC-4E5E-B6FE-A5CF19A02A70}"/>
    <dgm:cxn modelId="{DCAC633F-3AAA-4888-9DF1-DAD8EC4B8F56}" srcId="{5F604EFF-2321-4834-97DC-01B84791A304}" destId="{E3CEF2CD-5B43-499C-99FE-5F3536809F5A}" srcOrd="8" destOrd="0" parTransId="{0480DA2E-2C35-4CD2-9D9A-882B8E53DE5F}" sibTransId="{84BB543B-011B-49BB-AC06-EE7EC517D6F3}"/>
    <dgm:cxn modelId="{D2C2F340-C02D-4E78-A31E-C0415A67DCEA}" type="presOf" srcId="{78F48957-5329-465D-ADCD-F49B6AB4B525}" destId="{A8CBC426-E283-47E9-8380-FBEFFCEEA7D2}" srcOrd="0" destOrd="0" presId="urn:microsoft.com/office/officeart/2005/8/layout/default"/>
    <dgm:cxn modelId="{F280165E-A804-48A0-9660-502F01D7F6B5}" type="presOf" srcId="{0230D956-716F-402B-92DC-6E43147F654A}" destId="{CF930C7C-96B5-41A2-B10A-209C892847D6}" srcOrd="0" destOrd="0" presId="urn:microsoft.com/office/officeart/2005/8/layout/default"/>
    <dgm:cxn modelId="{9AD2265E-3DC6-4DB0-8B11-BEAACAE7628D}" type="presOf" srcId="{9AABFF92-F5D0-4128-98B4-7707D4CB7E7D}" destId="{2D3ED71B-2960-4750-840D-86B56764C8D1}" srcOrd="0" destOrd="0" presId="urn:microsoft.com/office/officeart/2005/8/layout/default"/>
    <dgm:cxn modelId="{72FD3F47-2332-4BF3-8F99-155104A4E075}" type="presOf" srcId="{1C3693C5-8BA8-4D6F-96C3-B3FD9E1D58A7}" destId="{1106A5BA-845A-42C9-B423-02BC06D5565C}" srcOrd="0" destOrd="0" presId="urn:microsoft.com/office/officeart/2005/8/layout/default"/>
    <dgm:cxn modelId="{F9A78670-D008-4E1C-B017-C42ECB312762}" type="presOf" srcId="{E3CEF2CD-5B43-499C-99FE-5F3536809F5A}" destId="{E60C7D1F-2DC9-491A-9C85-9498D7A7D8AE}" srcOrd="0" destOrd="0" presId="urn:microsoft.com/office/officeart/2005/8/layout/default"/>
    <dgm:cxn modelId="{30AB2959-A166-4855-8002-68B9472FBE6F}" srcId="{5F604EFF-2321-4834-97DC-01B84791A304}" destId="{BB8F4769-F9D7-4478-885F-DE1BBEC6CD41}" srcOrd="3" destOrd="0" parTransId="{83EB27FA-BBC3-4DE4-A77D-F4F87E499017}" sibTransId="{8125856C-F6B0-4D10-869C-8905339A97A5}"/>
    <dgm:cxn modelId="{12766E7D-E965-49C3-9E91-11282ED99F94}" type="presOf" srcId="{5F604EFF-2321-4834-97DC-01B84791A304}" destId="{662D4058-ACBA-4DA2-8E19-E09B2DBCB889}" srcOrd="0" destOrd="0" presId="urn:microsoft.com/office/officeart/2005/8/layout/default"/>
    <dgm:cxn modelId="{CDF71780-DECB-4C0E-A9D0-17357D8B1022}" type="presOf" srcId="{6FE5C6C7-8AAC-4B89-93B7-9BEAF3B2014B}" destId="{B3559180-C79B-43E5-B4B1-57A1831260B9}" srcOrd="0" destOrd="0" presId="urn:microsoft.com/office/officeart/2005/8/layout/default"/>
    <dgm:cxn modelId="{18719980-E94E-4378-B3EA-6706EB430E52}" srcId="{5F604EFF-2321-4834-97DC-01B84791A304}" destId="{E508018B-FDBB-4123-B89F-6E4B08C97057}" srcOrd="5" destOrd="0" parTransId="{BBDF4862-3859-46AC-A0CA-934FA72FF82C}" sibTransId="{056E7218-0838-4CED-9555-116F3B0F8EC7}"/>
    <dgm:cxn modelId="{60EAF989-7131-4662-B071-2873F35618C8}" type="presOf" srcId="{1422D450-0422-4EEC-B0E7-AC261CA5441B}" destId="{C7B95E21-3DA5-4054-9A3F-66A2909AB60D}" srcOrd="0" destOrd="0" presId="urn:microsoft.com/office/officeart/2005/8/layout/default"/>
    <dgm:cxn modelId="{A16E1290-51D0-418B-8C97-8509F3348CF8}" type="presOf" srcId="{9DA7744B-2BFC-4F82-885A-4708573A8E2D}" destId="{B52A8573-EC7F-4806-A9EE-DE64BB9876E9}" srcOrd="0" destOrd="0" presId="urn:microsoft.com/office/officeart/2005/8/layout/default"/>
    <dgm:cxn modelId="{5A61919A-7DC7-41FD-A8D6-E3AEE26BBE95}" srcId="{5F604EFF-2321-4834-97DC-01B84791A304}" destId="{CD8C1BD7-4CC5-44E5-AE45-7264744777F4}" srcOrd="12" destOrd="0" parTransId="{36E60E8D-B746-473C-BBFD-2C918141D5B5}" sibTransId="{279E6E42-C699-40EB-B54F-14A584BF3E9D}"/>
    <dgm:cxn modelId="{B03030A3-E174-4595-8635-BFF31D5C0275}" srcId="{5F604EFF-2321-4834-97DC-01B84791A304}" destId="{0230D956-716F-402B-92DC-6E43147F654A}" srcOrd="7" destOrd="0" parTransId="{FD4FFAFD-588A-418A-9DD1-109BB0636D18}" sibTransId="{6875CDEC-A40C-43D1-BF59-8ED9309B2EEE}"/>
    <dgm:cxn modelId="{7B7697AA-FEFE-43CD-B5DC-9F91E9EDE520}" srcId="{5F604EFF-2321-4834-97DC-01B84791A304}" destId="{B6A542B9-CEE9-4FE2-BA39-5B50F312F1BE}" srcOrd="0" destOrd="0" parTransId="{31434202-2020-4146-893F-E39A5CA03477}" sibTransId="{DBD20F4B-366B-4B09-816D-17EAF92BEDA1}"/>
    <dgm:cxn modelId="{2E5A05BC-848A-4433-8CEF-9A1F99EEF4F1}" type="presOf" srcId="{84FC4BCA-10BC-41DF-B3AF-4C5DE5C3AC00}" destId="{EF9D0785-AEAA-4463-B549-E03AC97E06BD}" srcOrd="0" destOrd="0" presId="urn:microsoft.com/office/officeart/2005/8/layout/default"/>
    <dgm:cxn modelId="{BD8917C0-21E8-4859-AED0-FAECF562DF6A}" srcId="{5F604EFF-2321-4834-97DC-01B84791A304}" destId="{84FC4BCA-10BC-41DF-B3AF-4C5DE5C3AC00}" srcOrd="6" destOrd="0" parTransId="{F314A1BE-1899-4043-8A7A-132D05EADF13}" sibTransId="{DEE8C7F2-4C78-4B2B-830B-290B4553336F}"/>
    <dgm:cxn modelId="{EEDD00CC-4270-4292-911F-7DA3C9E6FCF0}" srcId="{5F604EFF-2321-4834-97DC-01B84791A304}" destId="{6FE5C6C7-8AAC-4B89-93B7-9BEAF3B2014B}" srcOrd="1" destOrd="0" parTransId="{723F15F3-77AF-4FF3-B434-4EDB75651565}" sibTransId="{D823143E-EA41-4181-900D-A59186062A57}"/>
    <dgm:cxn modelId="{C79696D7-AE53-4EE2-ADD8-D4BEAA365766}" srcId="{5F604EFF-2321-4834-97DC-01B84791A304}" destId="{A7390BA7-861D-4923-9C2E-D1BEA9E96579}" srcOrd="13" destOrd="0" parTransId="{F3C80FDC-7919-4052-886C-8E7C1DAB851E}" sibTransId="{DC3781F4-637B-4D34-85C9-A7B47B062748}"/>
    <dgm:cxn modelId="{1BFB3EDA-BC23-4682-95A0-A547F655C865}" type="presOf" srcId="{A7390BA7-861D-4923-9C2E-D1BEA9E96579}" destId="{AF0E8AD5-3AA0-40D0-B438-AFFA23536D73}" srcOrd="0" destOrd="0" presId="urn:microsoft.com/office/officeart/2005/8/layout/default"/>
    <dgm:cxn modelId="{8275F8DC-CEC5-4E90-9BB8-E892866A60AD}" srcId="{5F604EFF-2321-4834-97DC-01B84791A304}" destId="{1422D450-0422-4EEC-B0E7-AC261CA5441B}" srcOrd="14" destOrd="0" parTransId="{B88C3AB2-C00C-4751-B275-7520E6A6877F}" sibTransId="{0B87A7E1-EBB6-477A-8348-3BC45D2A6815}"/>
    <dgm:cxn modelId="{CA94CCDE-987E-4E0A-BC82-A30295365E90}" srcId="{5F604EFF-2321-4834-97DC-01B84791A304}" destId="{9DA7744B-2BFC-4F82-885A-4708573A8E2D}" srcOrd="4" destOrd="0" parTransId="{70CDD180-90CF-4689-9CA6-A85156E7C6B9}" sibTransId="{B32C7EC6-53B7-4470-AE76-281F119A1DFE}"/>
    <dgm:cxn modelId="{257756EA-3899-469C-95C1-47C2E6575150}" srcId="{5F604EFF-2321-4834-97DC-01B84791A304}" destId="{9AABFF92-F5D0-4128-98B4-7707D4CB7E7D}" srcOrd="10" destOrd="0" parTransId="{044D2A7B-0761-4614-8307-031807C2E0F5}" sibTransId="{A27CDAA3-2404-4C41-9AD8-AD77A7F2485A}"/>
    <dgm:cxn modelId="{127C17FE-11B8-424A-85A8-BAB81A9295D4}" type="presOf" srcId="{4FFFA75C-7927-4587-9240-65135C77184A}" destId="{CA4D7E98-F53F-401D-812F-263DF68E9CDB}" srcOrd="0" destOrd="0" presId="urn:microsoft.com/office/officeart/2005/8/layout/default"/>
    <dgm:cxn modelId="{5D96D7FD-8C34-4441-88FF-BDA53E8C5A15}" type="presParOf" srcId="{662D4058-ACBA-4DA2-8E19-E09B2DBCB889}" destId="{E3066DD0-E9B4-410B-921E-0C72D0A27748}" srcOrd="0" destOrd="0" presId="urn:microsoft.com/office/officeart/2005/8/layout/default"/>
    <dgm:cxn modelId="{688F1320-F3E6-4685-8C5C-65453BBB8134}" type="presParOf" srcId="{662D4058-ACBA-4DA2-8E19-E09B2DBCB889}" destId="{13A04D27-C25F-4F4F-A716-26B0710BCBC8}" srcOrd="1" destOrd="0" presId="urn:microsoft.com/office/officeart/2005/8/layout/default"/>
    <dgm:cxn modelId="{AE10479F-D2B2-4FFD-B3E9-8FDC405E1F53}" type="presParOf" srcId="{662D4058-ACBA-4DA2-8E19-E09B2DBCB889}" destId="{B3559180-C79B-43E5-B4B1-57A1831260B9}" srcOrd="2" destOrd="0" presId="urn:microsoft.com/office/officeart/2005/8/layout/default"/>
    <dgm:cxn modelId="{B1066A31-CB02-4E89-89B7-D7BF35B5E9DC}" type="presParOf" srcId="{662D4058-ACBA-4DA2-8E19-E09B2DBCB889}" destId="{6539FA7D-E86A-40AB-9E07-D965E9A17C24}" srcOrd="3" destOrd="0" presId="urn:microsoft.com/office/officeart/2005/8/layout/default"/>
    <dgm:cxn modelId="{CD189A73-F6B4-4C3E-B104-5F9343BD62AA}" type="presParOf" srcId="{662D4058-ACBA-4DA2-8E19-E09B2DBCB889}" destId="{1106A5BA-845A-42C9-B423-02BC06D5565C}" srcOrd="4" destOrd="0" presId="urn:microsoft.com/office/officeart/2005/8/layout/default"/>
    <dgm:cxn modelId="{C4797FE6-A817-47AD-9BF7-BA3E523CAA1B}" type="presParOf" srcId="{662D4058-ACBA-4DA2-8E19-E09B2DBCB889}" destId="{C087C964-4081-44AA-9F5D-C825EFAFF028}" srcOrd="5" destOrd="0" presId="urn:microsoft.com/office/officeart/2005/8/layout/default"/>
    <dgm:cxn modelId="{28DDBF9A-BE40-4FEA-B600-52D4BAD37085}" type="presParOf" srcId="{662D4058-ACBA-4DA2-8E19-E09B2DBCB889}" destId="{93568C03-6396-446D-9AE6-205C22F1E47B}" srcOrd="6" destOrd="0" presId="urn:microsoft.com/office/officeart/2005/8/layout/default"/>
    <dgm:cxn modelId="{81BD6DF4-4B65-4CF1-B82D-56EB4C30DDD8}" type="presParOf" srcId="{662D4058-ACBA-4DA2-8E19-E09B2DBCB889}" destId="{32004B91-C021-4E33-8276-9038ACC9D64A}" srcOrd="7" destOrd="0" presId="urn:microsoft.com/office/officeart/2005/8/layout/default"/>
    <dgm:cxn modelId="{88B80E05-8EAD-4EE1-B389-03A2E33E7A6E}" type="presParOf" srcId="{662D4058-ACBA-4DA2-8E19-E09B2DBCB889}" destId="{B52A8573-EC7F-4806-A9EE-DE64BB9876E9}" srcOrd="8" destOrd="0" presId="urn:microsoft.com/office/officeart/2005/8/layout/default"/>
    <dgm:cxn modelId="{A6687EBD-A1A0-4E82-A4A3-C48E702A4F0D}" type="presParOf" srcId="{662D4058-ACBA-4DA2-8E19-E09B2DBCB889}" destId="{6AA5989E-3048-4C2C-B3A2-237919CF6588}" srcOrd="9" destOrd="0" presId="urn:microsoft.com/office/officeart/2005/8/layout/default"/>
    <dgm:cxn modelId="{3AE6CA28-DAC2-42E5-81EF-2F8384C4B490}" type="presParOf" srcId="{662D4058-ACBA-4DA2-8E19-E09B2DBCB889}" destId="{EE0EF996-9C16-41E6-9781-ABB30B9A8A70}" srcOrd="10" destOrd="0" presId="urn:microsoft.com/office/officeart/2005/8/layout/default"/>
    <dgm:cxn modelId="{FCEF2D9E-D0C3-4615-AD82-0E499D787839}" type="presParOf" srcId="{662D4058-ACBA-4DA2-8E19-E09B2DBCB889}" destId="{62B1FBCF-7F7D-4C48-AF07-DD63DC3FD798}" srcOrd="11" destOrd="0" presId="urn:microsoft.com/office/officeart/2005/8/layout/default"/>
    <dgm:cxn modelId="{75E686E9-E823-4BE1-BF0F-353B76E8ECC0}" type="presParOf" srcId="{662D4058-ACBA-4DA2-8E19-E09B2DBCB889}" destId="{EF9D0785-AEAA-4463-B549-E03AC97E06BD}" srcOrd="12" destOrd="0" presId="urn:microsoft.com/office/officeart/2005/8/layout/default"/>
    <dgm:cxn modelId="{59EB2DDE-D596-48B4-9CA5-45964442D33F}" type="presParOf" srcId="{662D4058-ACBA-4DA2-8E19-E09B2DBCB889}" destId="{E791C76E-3367-41AE-9EC4-C55C291CE044}" srcOrd="13" destOrd="0" presId="urn:microsoft.com/office/officeart/2005/8/layout/default"/>
    <dgm:cxn modelId="{D48E8FC6-3516-4EEB-A339-E40B596BBC7F}" type="presParOf" srcId="{662D4058-ACBA-4DA2-8E19-E09B2DBCB889}" destId="{CF930C7C-96B5-41A2-B10A-209C892847D6}" srcOrd="14" destOrd="0" presId="urn:microsoft.com/office/officeart/2005/8/layout/default"/>
    <dgm:cxn modelId="{39B96E53-98C3-4414-9C10-F80959583802}" type="presParOf" srcId="{662D4058-ACBA-4DA2-8E19-E09B2DBCB889}" destId="{CBABD7CA-E3A8-4F6D-A996-A5ED5667DBA3}" srcOrd="15" destOrd="0" presId="urn:microsoft.com/office/officeart/2005/8/layout/default"/>
    <dgm:cxn modelId="{FB993C28-9103-418D-80AC-7D8821FFEBAD}" type="presParOf" srcId="{662D4058-ACBA-4DA2-8E19-E09B2DBCB889}" destId="{E60C7D1F-2DC9-491A-9C85-9498D7A7D8AE}" srcOrd="16" destOrd="0" presId="urn:microsoft.com/office/officeart/2005/8/layout/default"/>
    <dgm:cxn modelId="{2FD6A7BF-0C37-4C20-BB33-2CE29CB27EBB}" type="presParOf" srcId="{662D4058-ACBA-4DA2-8E19-E09B2DBCB889}" destId="{98F2FF75-EB92-4B5C-A222-69411E30C6F9}" srcOrd="17" destOrd="0" presId="urn:microsoft.com/office/officeart/2005/8/layout/default"/>
    <dgm:cxn modelId="{BCDE4983-3D3C-4891-AA93-F626E789AE8D}" type="presParOf" srcId="{662D4058-ACBA-4DA2-8E19-E09B2DBCB889}" destId="{CA4D7E98-F53F-401D-812F-263DF68E9CDB}" srcOrd="18" destOrd="0" presId="urn:microsoft.com/office/officeart/2005/8/layout/default"/>
    <dgm:cxn modelId="{2427935A-FBE6-4900-A989-21E940FCD13E}" type="presParOf" srcId="{662D4058-ACBA-4DA2-8E19-E09B2DBCB889}" destId="{EFCD2EB1-7671-4B67-A640-9E9B0EAABB53}" srcOrd="19" destOrd="0" presId="urn:microsoft.com/office/officeart/2005/8/layout/default"/>
    <dgm:cxn modelId="{5B9EC352-8112-43D0-BC6F-31A88DB5E9B7}" type="presParOf" srcId="{662D4058-ACBA-4DA2-8E19-E09B2DBCB889}" destId="{2D3ED71B-2960-4750-840D-86B56764C8D1}" srcOrd="20" destOrd="0" presId="urn:microsoft.com/office/officeart/2005/8/layout/default"/>
    <dgm:cxn modelId="{AD968F6E-F65B-4853-9F8B-479CCE596768}" type="presParOf" srcId="{662D4058-ACBA-4DA2-8E19-E09B2DBCB889}" destId="{8F9DFFE7-4F4E-4E8E-985E-1AE71F1578CC}" srcOrd="21" destOrd="0" presId="urn:microsoft.com/office/officeart/2005/8/layout/default"/>
    <dgm:cxn modelId="{2DFE5800-9544-4C5D-9D6C-17F828BA0FD1}" type="presParOf" srcId="{662D4058-ACBA-4DA2-8E19-E09B2DBCB889}" destId="{A8CBC426-E283-47E9-8380-FBEFFCEEA7D2}" srcOrd="22" destOrd="0" presId="urn:microsoft.com/office/officeart/2005/8/layout/default"/>
    <dgm:cxn modelId="{98AE45E4-74DE-4E8D-8209-8BCFCFECE8E2}" type="presParOf" srcId="{662D4058-ACBA-4DA2-8E19-E09B2DBCB889}" destId="{6D8A833D-A0FB-496B-8E5D-427D9C0EC9AF}" srcOrd="23" destOrd="0" presId="urn:microsoft.com/office/officeart/2005/8/layout/default"/>
    <dgm:cxn modelId="{1C8820C8-0028-4161-8743-CE3FFB73466D}" type="presParOf" srcId="{662D4058-ACBA-4DA2-8E19-E09B2DBCB889}" destId="{050EDC82-701F-45A3-B0EB-C4E3E84294B3}" srcOrd="24" destOrd="0" presId="urn:microsoft.com/office/officeart/2005/8/layout/default"/>
    <dgm:cxn modelId="{0CA17DEE-8C83-489B-98F9-55395434F1DB}" type="presParOf" srcId="{662D4058-ACBA-4DA2-8E19-E09B2DBCB889}" destId="{0BAF3680-51C4-40BA-968E-0380C1541E71}" srcOrd="25" destOrd="0" presId="urn:microsoft.com/office/officeart/2005/8/layout/default"/>
    <dgm:cxn modelId="{0A684C2F-4C2A-45E9-8E4C-AF4706BFFB77}" type="presParOf" srcId="{662D4058-ACBA-4DA2-8E19-E09B2DBCB889}" destId="{AF0E8AD5-3AA0-40D0-B438-AFFA23536D73}" srcOrd="26" destOrd="0" presId="urn:microsoft.com/office/officeart/2005/8/layout/default"/>
    <dgm:cxn modelId="{C458E385-BDC7-4242-BAAC-04A65BDFB429}" type="presParOf" srcId="{662D4058-ACBA-4DA2-8E19-E09B2DBCB889}" destId="{C4BD7C62-EA72-4390-86F4-FDD4624DA07B}" srcOrd="27" destOrd="0" presId="urn:microsoft.com/office/officeart/2005/8/layout/default"/>
    <dgm:cxn modelId="{0B787558-DC31-4C34-BDB5-E34C96554A0E}" type="presParOf" srcId="{662D4058-ACBA-4DA2-8E19-E09B2DBCB889}" destId="{C7B95E21-3DA5-4054-9A3F-66A2909AB60D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5F507-0C09-47CB-9C0F-0216BEC97C10}">
      <dsp:nvSpPr>
        <dsp:cNvPr id="0" name=""/>
        <dsp:cNvSpPr/>
      </dsp:nvSpPr>
      <dsp:spPr>
        <a:xfrm rot="5400000">
          <a:off x="-250059" y="756652"/>
          <a:ext cx="1111738" cy="13427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2BDC8-7097-4740-9041-E4735EB35C62}">
      <dsp:nvSpPr>
        <dsp:cNvPr id="0" name=""/>
        <dsp:cNvSpPr/>
      </dsp:nvSpPr>
      <dsp:spPr>
        <a:xfrm>
          <a:off x="3820" y="44383"/>
          <a:ext cx="1491927" cy="89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time orario in cui si `e tenuta la partita </a:t>
          </a:r>
          <a:endParaRPr lang="en-US" sz="1300" kern="1200" dirty="0"/>
        </a:p>
      </dsp:txBody>
      <dsp:txXfrm>
        <a:off x="30038" y="70601"/>
        <a:ext cx="1439491" cy="842720"/>
      </dsp:txXfrm>
    </dsp:sp>
    <dsp:sp modelId="{CAD5C3BA-32EA-48C5-B255-7D8C9BAD4AE9}">
      <dsp:nvSpPr>
        <dsp:cNvPr id="0" name=""/>
        <dsp:cNvSpPr/>
      </dsp:nvSpPr>
      <dsp:spPr>
        <a:xfrm rot="5400000">
          <a:off x="-250059" y="1875598"/>
          <a:ext cx="1111738" cy="13427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F2DBD-E19B-4463-8A78-1A44003C97FB}">
      <dsp:nvSpPr>
        <dsp:cNvPr id="0" name=""/>
        <dsp:cNvSpPr/>
      </dsp:nvSpPr>
      <dsp:spPr>
        <a:xfrm>
          <a:off x="3820" y="1163329"/>
          <a:ext cx="1491927" cy="89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comp competizione per cui si `e tenuta la partita </a:t>
          </a:r>
          <a:endParaRPr lang="en-US" sz="1300" kern="1200"/>
        </a:p>
      </dsp:txBody>
      <dsp:txXfrm>
        <a:off x="30038" y="1189547"/>
        <a:ext cx="1439491" cy="842720"/>
      </dsp:txXfrm>
    </dsp:sp>
    <dsp:sp modelId="{00D8A148-70EA-4C9F-806E-C28E50B49A77}">
      <dsp:nvSpPr>
        <dsp:cNvPr id="0" name=""/>
        <dsp:cNvSpPr/>
      </dsp:nvSpPr>
      <dsp:spPr>
        <a:xfrm rot="5400000">
          <a:off x="-250059" y="2994543"/>
          <a:ext cx="1111738" cy="13427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C0F6C-77FE-45C7-A94E-944D70A5587F}">
      <dsp:nvSpPr>
        <dsp:cNvPr id="0" name=""/>
        <dsp:cNvSpPr/>
      </dsp:nvSpPr>
      <dsp:spPr>
        <a:xfrm>
          <a:off x="3820" y="2282274"/>
          <a:ext cx="1491927" cy="89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round giornata della competizione </a:t>
          </a:r>
          <a:endParaRPr lang="en-US" sz="1300" kern="1200"/>
        </a:p>
      </dsp:txBody>
      <dsp:txXfrm>
        <a:off x="30038" y="2308492"/>
        <a:ext cx="1439491" cy="842720"/>
      </dsp:txXfrm>
    </dsp:sp>
    <dsp:sp modelId="{EB72A73C-021F-49E8-8A17-1E520CFE5A7E}">
      <dsp:nvSpPr>
        <dsp:cNvPr id="0" name=""/>
        <dsp:cNvSpPr/>
      </dsp:nvSpPr>
      <dsp:spPr>
        <a:xfrm rot="5400000">
          <a:off x="-250059" y="4113489"/>
          <a:ext cx="1111738" cy="13427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C75C5-66E4-4364-AA98-3B86B992AC7E}">
      <dsp:nvSpPr>
        <dsp:cNvPr id="0" name=""/>
        <dsp:cNvSpPr/>
      </dsp:nvSpPr>
      <dsp:spPr>
        <a:xfrm>
          <a:off x="3820" y="3401220"/>
          <a:ext cx="1491927" cy="89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day nome del giorno in cui si `e tenuta la partita </a:t>
          </a:r>
          <a:endParaRPr lang="en-US" sz="1300" kern="1200"/>
        </a:p>
      </dsp:txBody>
      <dsp:txXfrm>
        <a:off x="30038" y="3427438"/>
        <a:ext cx="1439491" cy="842720"/>
      </dsp:txXfrm>
    </dsp:sp>
    <dsp:sp modelId="{F92B28F8-CC47-4292-BD7B-9A3C5FE5E859}">
      <dsp:nvSpPr>
        <dsp:cNvPr id="0" name=""/>
        <dsp:cNvSpPr/>
      </dsp:nvSpPr>
      <dsp:spPr>
        <a:xfrm>
          <a:off x="309413" y="4672962"/>
          <a:ext cx="1977056" cy="13427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5B440-0F4E-4398-BAAA-0EB021B3A383}">
      <dsp:nvSpPr>
        <dsp:cNvPr id="0" name=""/>
        <dsp:cNvSpPr/>
      </dsp:nvSpPr>
      <dsp:spPr>
        <a:xfrm>
          <a:off x="3820" y="4520166"/>
          <a:ext cx="1491927" cy="89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venue partita in casa o fuori casa • result L lose, W win, D draw </a:t>
          </a:r>
          <a:endParaRPr lang="en-US" sz="1300" kern="1200"/>
        </a:p>
      </dsp:txBody>
      <dsp:txXfrm>
        <a:off x="30038" y="4546384"/>
        <a:ext cx="1439491" cy="842720"/>
      </dsp:txXfrm>
    </dsp:sp>
    <dsp:sp modelId="{BE36091A-8B3E-411B-A470-7E5E939FC07C}">
      <dsp:nvSpPr>
        <dsp:cNvPr id="0" name=""/>
        <dsp:cNvSpPr/>
      </dsp:nvSpPr>
      <dsp:spPr>
        <a:xfrm rot="16200000">
          <a:off x="1734204" y="4113489"/>
          <a:ext cx="1111738" cy="13427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CC675-3917-46A6-85F2-D6A6F217238F}">
      <dsp:nvSpPr>
        <dsp:cNvPr id="0" name=""/>
        <dsp:cNvSpPr/>
      </dsp:nvSpPr>
      <dsp:spPr>
        <a:xfrm>
          <a:off x="1988084" y="4520166"/>
          <a:ext cx="1491927" cy="89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gf goal che la squadra ha eseguito </a:t>
          </a:r>
          <a:endParaRPr lang="en-US" sz="1300" kern="1200"/>
        </a:p>
      </dsp:txBody>
      <dsp:txXfrm>
        <a:off x="2014302" y="4546384"/>
        <a:ext cx="1439491" cy="842720"/>
      </dsp:txXfrm>
    </dsp:sp>
    <dsp:sp modelId="{79EA24D2-4500-45A8-B505-E45F3E3F6F90}">
      <dsp:nvSpPr>
        <dsp:cNvPr id="0" name=""/>
        <dsp:cNvSpPr/>
      </dsp:nvSpPr>
      <dsp:spPr>
        <a:xfrm rot="16200000">
          <a:off x="1734204" y="2994543"/>
          <a:ext cx="1111738" cy="13427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5A24E-5FDD-44BD-BFEC-4DD7ABAA98F2}">
      <dsp:nvSpPr>
        <dsp:cNvPr id="0" name=""/>
        <dsp:cNvSpPr/>
      </dsp:nvSpPr>
      <dsp:spPr>
        <a:xfrm>
          <a:off x="1988084" y="3401220"/>
          <a:ext cx="1491927" cy="89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ga</a:t>
          </a:r>
          <a:r>
            <a:rPr lang="it-IT" sz="1300" kern="1200" dirty="0"/>
            <a:t> goal che la squadra ha subito </a:t>
          </a:r>
          <a:endParaRPr lang="en-US" sz="1300" kern="1200" dirty="0"/>
        </a:p>
      </dsp:txBody>
      <dsp:txXfrm>
        <a:off x="2014302" y="3427438"/>
        <a:ext cx="1439491" cy="842720"/>
      </dsp:txXfrm>
    </dsp:sp>
    <dsp:sp modelId="{74A0C418-580C-494E-9E1D-E4B0A9E8B09E}">
      <dsp:nvSpPr>
        <dsp:cNvPr id="0" name=""/>
        <dsp:cNvSpPr/>
      </dsp:nvSpPr>
      <dsp:spPr>
        <a:xfrm rot="16200000">
          <a:off x="1734204" y="1875598"/>
          <a:ext cx="1111738" cy="13427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45601-72AB-4892-83A1-9F199A857297}">
      <dsp:nvSpPr>
        <dsp:cNvPr id="0" name=""/>
        <dsp:cNvSpPr/>
      </dsp:nvSpPr>
      <dsp:spPr>
        <a:xfrm>
          <a:off x="1988084" y="2282274"/>
          <a:ext cx="1491927" cy="89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opponent nome della squadra opponente </a:t>
          </a:r>
          <a:endParaRPr lang="en-US" sz="1300" kern="1200"/>
        </a:p>
      </dsp:txBody>
      <dsp:txXfrm>
        <a:off x="2014302" y="2308492"/>
        <a:ext cx="1439491" cy="842720"/>
      </dsp:txXfrm>
    </dsp:sp>
    <dsp:sp modelId="{0236276A-CE05-495D-9AA0-CC78A45CAD35}">
      <dsp:nvSpPr>
        <dsp:cNvPr id="0" name=""/>
        <dsp:cNvSpPr/>
      </dsp:nvSpPr>
      <dsp:spPr>
        <a:xfrm rot="16200000">
          <a:off x="1734204" y="756652"/>
          <a:ext cx="1111738" cy="13427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293DE2-FC23-40D7-99D4-3800D56C19C9}">
      <dsp:nvSpPr>
        <dsp:cNvPr id="0" name=""/>
        <dsp:cNvSpPr/>
      </dsp:nvSpPr>
      <dsp:spPr>
        <a:xfrm>
          <a:off x="1988084" y="1163329"/>
          <a:ext cx="1491927" cy="89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xg #goal attesi che la squadra esegua </a:t>
          </a:r>
          <a:endParaRPr lang="en-US" sz="1300" kern="1200"/>
        </a:p>
      </dsp:txBody>
      <dsp:txXfrm>
        <a:off x="2014302" y="1189547"/>
        <a:ext cx="1439491" cy="842720"/>
      </dsp:txXfrm>
    </dsp:sp>
    <dsp:sp modelId="{EBA287E2-D4F8-497B-8889-BCCAB9A9BC83}">
      <dsp:nvSpPr>
        <dsp:cNvPr id="0" name=""/>
        <dsp:cNvSpPr/>
      </dsp:nvSpPr>
      <dsp:spPr>
        <a:xfrm>
          <a:off x="2293676" y="197179"/>
          <a:ext cx="1977056" cy="13427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C4B6C-704E-4494-B908-903D05CECB45}">
      <dsp:nvSpPr>
        <dsp:cNvPr id="0" name=""/>
        <dsp:cNvSpPr/>
      </dsp:nvSpPr>
      <dsp:spPr>
        <a:xfrm>
          <a:off x="1988084" y="44383"/>
          <a:ext cx="1491927" cy="89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xga #goal attesi che la squadra subisca </a:t>
          </a:r>
          <a:endParaRPr lang="en-US" sz="1300" kern="1200"/>
        </a:p>
      </dsp:txBody>
      <dsp:txXfrm>
        <a:off x="2014302" y="70601"/>
        <a:ext cx="1439491" cy="842720"/>
      </dsp:txXfrm>
    </dsp:sp>
    <dsp:sp modelId="{89D08C88-B7C1-443E-B055-DD7FD4175B0B}">
      <dsp:nvSpPr>
        <dsp:cNvPr id="0" name=""/>
        <dsp:cNvSpPr/>
      </dsp:nvSpPr>
      <dsp:spPr>
        <a:xfrm rot="5400000">
          <a:off x="3718467" y="756652"/>
          <a:ext cx="1111738" cy="13427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5B078-913D-4ACF-85DE-8C7C64CDA2AA}">
      <dsp:nvSpPr>
        <dsp:cNvPr id="0" name=""/>
        <dsp:cNvSpPr/>
      </dsp:nvSpPr>
      <dsp:spPr>
        <a:xfrm>
          <a:off x="3972348" y="44383"/>
          <a:ext cx="1491927" cy="89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captain capitano della squadra </a:t>
          </a:r>
          <a:endParaRPr lang="en-US" sz="1300" kern="1200"/>
        </a:p>
      </dsp:txBody>
      <dsp:txXfrm>
        <a:off x="3998566" y="70601"/>
        <a:ext cx="1439491" cy="842720"/>
      </dsp:txXfrm>
    </dsp:sp>
    <dsp:sp modelId="{1E09CD8E-9F67-4D5B-84D4-02A388F76E04}">
      <dsp:nvSpPr>
        <dsp:cNvPr id="0" name=""/>
        <dsp:cNvSpPr/>
      </dsp:nvSpPr>
      <dsp:spPr>
        <a:xfrm rot="5400000">
          <a:off x="3718467" y="1875598"/>
          <a:ext cx="1111738" cy="13427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CD39D-43DB-4DA1-858A-525E5E581E88}">
      <dsp:nvSpPr>
        <dsp:cNvPr id="0" name=""/>
        <dsp:cNvSpPr/>
      </dsp:nvSpPr>
      <dsp:spPr>
        <a:xfrm>
          <a:off x="3972348" y="1163329"/>
          <a:ext cx="1491927" cy="89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formation formazione della squadra </a:t>
          </a:r>
          <a:endParaRPr lang="en-US" sz="1300" kern="1200"/>
        </a:p>
      </dsp:txBody>
      <dsp:txXfrm>
        <a:off x="3998566" y="1189547"/>
        <a:ext cx="1439491" cy="842720"/>
      </dsp:txXfrm>
    </dsp:sp>
    <dsp:sp modelId="{4F7BDA30-1CBE-4EAB-B449-B0ADF01A09FD}">
      <dsp:nvSpPr>
        <dsp:cNvPr id="0" name=""/>
        <dsp:cNvSpPr/>
      </dsp:nvSpPr>
      <dsp:spPr>
        <a:xfrm rot="5400000">
          <a:off x="3718467" y="2994543"/>
          <a:ext cx="1111738" cy="13427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EC383-7158-4586-9697-8DE007FA6C17}">
      <dsp:nvSpPr>
        <dsp:cNvPr id="0" name=""/>
        <dsp:cNvSpPr/>
      </dsp:nvSpPr>
      <dsp:spPr>
        <a:xfrm>
          <a:off x="3972348" y="2282274"/>
          <a:ext cx="1491927" cy="89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referee nome dell’arbitro </a:t>
          </a:r>
          <a:endParaRPr lang="en-US" sz="1300" kern="1200"/>
        </a:p>
      </dsp:txBody>
      <dsp:txXfrm>
        <a:off x="3998566" y="2308492"/>
        <a:ext cx="1439491" cy="842720"/>
      </dsp:txXfrm>
    </dsp:sp>
    <dsp:sp modelId="{93F0ECEF-984B-43DF-82B8-5F5578E2403C}">
      <dsp:nvSpPr>
        <dsp:cNvPr id="0" name=""/>
        <dsp:cNvSpPr/>
      </dsp:nvSpPr>
      <dsp:spPr>
        <a:xfrm rot="5400000">
          <a:off x="3718467" y="4113489"/>
          <a:ext cx="1111738" cy="13427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5ABBC-5BEE-4BFA-9534-F2EE85D09473}">
      <dsp:nvSpPr>
        <dsp:cNvPr id="0" name=""/>
        <dsp:cNvSpPr/>
      </dsp:nvSpPr>
      <dsp:spPr>
        <a:xfrm>
          <a:off x="3972348" y="3401220"/>
          <a:ext cx="1491927" cy="89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sh tiri che la squadra ha eseguito </a:t>
          </a:r>
          <a:endParaRPr lang="en-US" sz="1300" kern="1200"/>
        </a:p>
      </dsp:txBody>
      <dsp:txXfrm>
        <a:off x="3998566" y="3427438"/>
        <a:ext cx="1439491" cy="842720"/>
      </dsp:txXfrm>
    </dsp:sp>
    <dsp:sp modelId="{169026E0-EB85-4DCF-A3EA-A1E52A408397}">
      <dsp:nvSpPr>
        <dsp:cNvPr id="0" name=""/>
        <dsp:cNvSpPr/>
      </dsp:nvSpPr>
      <dsp:spPr>
        <a:xfrm>
          <a:off x="4277940" y="4672962"/>
          <a:ext cx="1977056" cy="13427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40560-D89B-4DEC-A26E-4FC10FB186DE}">
      <dsp:nvSpPr>
        <dsp:cNvPr id="0" name=""/>
        <dsp:cNvSpPr/>
      </dsp:nvSpPr>
      <dsp:spPr>
        <a:xfrm>
          <a:off x="3972348" y="4520166"/>
          <a:ext cx="1491927" cy="89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sot tiri che la squadra ha eseguito alla porta </a:t>
          </a:r>
          <a:endParaRPr lang="en-US" sz="1300" kern="1200"/>
        </a:p>
      </dsp:txBody>
      <dsp:txXfrm>
        <a:off x="3998566" y="4546384"/>
        <a:ext cx="1439491" cy="842720"/>
      </dsp:txXfrm>
    </dsp:sp>
    <dsp:sp modelId="{A81F40DE-E547-4D7D-AD6C-3DE8A1E9DE25}">
      <dsp:nvSpPr>
        <dsp:cNvPr id="0" name=""/>
        <dsp:cNvSpPr/>
      </dsp:nvSpPr>
      <dsp:spPr>
        <a:xfrm rot="16200000">
          <a:off x="5702731" y="4113489"/>
          <a:ext cx="1111738" cy="13427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887A9-BAA0-446A-97A8-064DF0D0ECE8}">
      <dsp:nvSpPr>
        <dsp:cNvPr id="0" name=""/>
        <dsp:cNvSpPr/>
      </dsp:nvSpPr>
      <dsp:spPr>
        <a:xfrm>
          <a:off x="5956611" y="4520166"/>
          <a:ext cx="1491927" cy="89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fk calcio di punizione eseguiti </a:t>
          </a:r>
          <a:endParaRPr lang="en-US" sz="1300" kern="1200"/>
        </a:p>
      </dsp:txBody>
      <dsp:txXfrm>
        <a:off x="5982829" y="4546384"/>
        <a:ext cx="1439491" cy="842720"/>
      </dsp:txXfrm>
    </dsp:sp>
    <dsp:sp modelId="{CE383BC4-D518-45A6-A646-314835681789}">
      <dsp:nvSpPr>
        <dsp:cNvPr id="0" name=""/>
        <dsp:cNvSpPr/>
      </dsp:nvSpPr>
      <dsp:spPr>
        <a:xfrm rot="16200000">
          <a:off x="5702731" y="2994543"/>
          <a:ext cx="1111738" cy="13427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E446E-949C-4D9F-8247-E7CE79813C50}">
      <dsp:nvSpPr>
        <dsp:cNvPr id="0" name=""/>
        <dsp:cNvSpPr/>
      </dsp:nvSpPr>
      <dsp:spPr>
        <a:xfrm>
          <a:off x="5956611" y="3401220"/>
          <a:ext cx="1491927" cy="89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pk calci di rigore eseguiti </a:t>
          </a:r>
          <a:endParaRPr lang="en-US" sz="1300" kern="1200"/>
        </a:p>
      </dsp:txBody>
      <dsp:txXfrm>
        <a:off x="5982829" y="3427438"/>
        <a:ext cx="1439491" cy="842720"/>
      </dsp:txXfrm>
    </dsp:sp>
    <dsp:sp modelId="{EC35FBCC-AC3A-442A-B3BA-78A85E859653}">
      <dsp:nvSpPr>
        <dsp:cNvPr id="0" name=""/>
        <dsp:cNvSpPr/>
      </dsp:nvSpPr>
      <dsp:spPr>
        <a:xfrm rot="16200000">
          <a:off x="5702731" y="1875598"/>
          <a:ext cx="1111738" cy="13427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159DE-4444-4467-A3FE-225ECEA5DCED}">
      <dsp:nvSpPr>
        <dsp:cNvPr id="0" name=""/>
        <dsp:cNvSpPr/>
      </dsp:nvSpPr>
      <dsp:spPr>
        <a:xfrm>
          <a:off x="5956611" y="2282274"/>
          <a:ext cx="1491927" cy="89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penalty kicks attemps tentativi di calci di rigore </a:t>
          </a:r>
          <a:endParaRPr lang="en-US" sz="1300" kern="1200"/>
        </a:p>
      </dsp:txBody>
      <dsp:txXfrm>
        <a:off x="5982829" y="2308492"/>
        <a:ext cx="1439491" cy="842720"/>
      </dsp:txXfrm>
    </dsp:sp>
    <dsp:sp modelId="{55B19C57-D8D8-470A-85EA-89D2F3C99B32}">
      <dsp:nvSpPr>
        <dsp:cNvPr id="0" name=""/>
        <dsp:cNvSpPr/>
      </dsp:nvSpPr>
      <dsp:spPr>
        <a:xfrm rot="16200000">
          <a:off x="5702731" y="756652"/>
          <a:ext cx="1111738" cy="13427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D9CCE-BC5A-47B5-A023-6454CB2F0782}">
      <dsp:nvSpPr>
        <dsp:cNvPr id="0" name=""/>
        <dsp:cNvSpPr/>
      </dsp:nvSpPr>
      <dsp:spPr>
        <a:xfrm>
          <a:off x="5956611" y="1163329"/>
          <a:ext cx="1491927" cy="89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season anno della competizione </a:t>
          </a:r>
          <a:endParaRPr lang="en-US" sz="1300" kern="1200"/>
        </a:p>
      </dsp:txBody>
      <dsp:txXfrm>
        <a:off x="5982829" y="1189547"/>
        <a:ext cx="1439491" cy="842720"/>
      </dsp:txXfrm>
    </dsp:sp>
    <dsp:sp modelId="{2E7A43E9-7AB4-4E18-97FC-3EA4F2EBB3B8}">
      <dsp:nvSpPr>
        <dsp:cNvPr id="0" name=""/>
        <dsp:cNvSpPr/>
      </dsp:nvSpPr>
      <dsp:spPr>
        <a:xfrm>
          <a:off x="5956611" y="44383"/>
          <a:ext cx="1491927" cy="895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team squadra di casa</a:t>
          </a:r>
          <a:endParaRPr lang="en-US" sz="1300" kern="1200"/>
        </a:p>
      </dsp:txBody>
      <dsp:txXfrm>
        <a:off x="5982829" y="70601"/>
        <a:ext cx="1439491" cy="842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87B7B-A3C8-4D0C-B3B4-5CD93E497049}">
      <dsp:nvSpPr>
        <dsp:cNvPr id="0" name=""/>
        <dsp:cNvSpPr/>
      </dsp:nvSpPr>
      <dsp:spPr>
        <a:xfrm>
          <a:off x="0" y="4150553"/>
          <a:ext cx="6364224" cy="13623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Test Chi-Quadrato per Variabili Categoriali. In sostanza questo test misura l’indipendenza della distribuzione di due variabili, maggiore è l’indipendenza minore è importante l’informazione data dalla variabile indipendente.</a:t>
          </a:r>
          <a:endParaRPr lang="en-US" sz="1800" kern="1200"/>
        </a:p>
      </dsp:txBody>
      <dsp:txXfrm>
        <a:off x="0" y="4150553"/>
        <a:ext cx="6364224" cy="1362304"/>
      </dsp:txXfrm>
    </dsp:sp>
    <dsp:sp modelId="{9883271D-E641-4A2B-A5BD-E69192900E26}">
      <dsp:nvSpPr>
        <dsp:cNvPr id="0" name=""/>
        <dsp:cNvSpPr/>
      </dsp:nvSpPr>
      <dsp:spPr>
        <a:xfrm rot="10800000">
          <a:off x="0" y="2075763"/>
          <a:ext cx="6364224" cy="2095223"/>
        </a:xfrm>
        <a:prstGeom prst="upArrowCallou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Calcolo della Correlazione</a:t>
          </a:r>
          <a:endParaRPr lang="en-US" sz="1800" kern="1200"/>
        </a:p>
      </dsp:txBody>
      <dsp:txXfrm rot="10800000">
        <a:off x="0" y="2075763"/>
        <a:ext cx="6364224" cy="1361413"/>
      </dsp:txXfrm>
    </dsp:sp>
    <dsp:sp modelId="{D31DACDF-8B19-4CD6-A1E2-17088538C445}">
      <dsp:nvSpPr>
        <dsp:cNvPr id="0" name=""/>
        <dsp:cNvSpPr/>
      </dsp:nvSpPr>
      <dsp:spPr>
        <a:xfrm rot="10800000">
          <a:off x="0" y="974"/>
          <a:ext cx="6364224" cy="2095223"/>
        </a:xfrm>
        <a:prstGeom prst="upArrowCallou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Rimozione di Variabili a Bassa Varianza</a:t>
          </a:r>
          <a:endParaRPr lang="en-US" sz="1800" kern="1200" dirty="0"/>
        </a:p>
      </dsp:txBody>
      <dsp:txXfrm rot="10800000">
        <a:off x="0" y="974"/>
        <a:ext cx="6364224" cy="13614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66DD0-E9B4-410B-921E-0C72D0A27748}">
      <dsp:nvSpPr>
        <dsp:cNvPr id="0" name=""/>
        <dsp:cNvSpPr/>
      </dsp:nvSpPr>
      <dsp:spPr>
        <a:xfrm>
          <a:off x="3594" y="229666"/>
          <a:ext cx="1946002" cy="1167601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’</a:t>
          </a:r>
          <a:r>
            <a:rPr lang="it-IT" sz="2800" kern="1200" dirty="0" err="1"/>
            <a:t>result</a:t>
          </a:r>
          <a:r>
            <a:rPr lang="it-IT" sz="2800" kern="1200" dirty="0"/>
            <a:t>’</a:t>
          </a:r>
          <a:endParaRPr lang="en-US" sz="2800" kern="1200" dirty="0"/>
        </a:p>
      </dsp:txBody>
      <dsp:txXfrm>
        <a:off x="3594" y="229666"/>
        <a:ext cx="1946002" cy="1167601"/>
      </dsp:txXfrm>
    </dsp:sp>
    <dsp:sp modelId="{B3559180-C79B-43E5-B4B1-57A1831260B9}">
      <dsp:nvSpPr>
        <dsp:cNvPr id="0" name=""/>
        <dsp:cNvSpPr/>
      </dsp:nvSpPr>
      <dsp:spPr>
        <a:xfrm>
          <a:off x="2144196" y="229666"/>
          <a:ext cx="1946002" cy="1167601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’</a:t>
          </a:r>
          <a:r>
            <a:rPr lang="it-IT" sz="2800" kern="1200" dirty="0" err="1"/>
            <a:t>gf</a:t>
          </a:r>
          <a:endParaRPr lang="en-US" sz="2800" kern="1200" dirty="0"/>
        </a:p>
      </dsp:txBody>
      <dsp:txXfrm>
        <a:off x="2144196" y="229666"/>
        <a:ext cx="1946002" cy="1167601"/>
      </dsp:txXfrm>
    </dsp:sp>
    <dsp:sp modelId="{1106A5BA-845A-42C9-B423-02BC06D5565C}">
      <dsp:nvSpPr>
        <dsp:cNvPr id="0" name=""/>
        <dsp:cNvSpPr/>
      </dsp:nvSpPr>
      <dsp:spPr>
        <a:xfrm>
          <a:off x="4284798" y="229666"/>
          <a:ext cx="1946002" cy="1167601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’</a:t>
          </a:r>
          <a:r>
            <a:rPr lang="it-IT" sz="2800" kern="1200" dirty="0" err="1"/>
            <a:t>ga</a:t>
          </a:r>
          <a:r>
            <a:rPr lang="it-IT" sz="2800" kern="1200" dirty="0"/>
            <a:t>’</a:t>
          </a:r>
          <a:endParaRPr lang="en-US" sz="2800" kern="1200" dirty="0"/>
        </a:p>
      </dsp:txBody>
      <dsp:txXfrm>
        <a:off x="4284798" y="229666"/>
        <a:ext cx="1946002" cy="1167601"/>
      </dsp:txXfrm>
    </dsp:sp>
    <dsp:sp modelId="{93568C03-6396-446D-9AE6-205C22F1E47B}">
      <dsp:nvSpPr>
        <dsp:cNvPr id="0" name=""/>
        <dsp:cNvSpPr/>
      </dsp:nvSpPr>
      <dsp:spPr>
        <a:xfrm>
          <a:off x="6425401" y="229666"/>
          <a:ext cx="1946002" cy="1167601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’</a:t>
          </a:r>
          <a:r>
            <a:rPr lang="it-IT" sz="2800" kern="1200" dirty="0" err="1"/>
            <a:t>opponent</a:t>
          </a:r>
          <a:r>
            <a:rPr lang="it-IT" sz="2800" kern="1200" dirty="0"/>
            <a:t>’</a:t>
          </a:r>
          <a:endParaRPr lang="en-US" sz="2800" kern="1200" dirty="0"/>
        </a:p>
      </dsp:txBody>
      <dsp:txXfrm>
        <a:off x="6425401" y="229666"/>
        <a:ext cx="1946002" cy="1167601"/>
      </dsp:txXfrm>
    </dsp:sp>
    <dsp:sp modelId="{B52A8573-EC7F-4806-A9EE-DE64BB9876E9}">
      <dsp:nvSpPr>
        <dsp:cNvPr id="0" name=""/>
        <dsp:cNvSpPr/>
      </dsp:nvSpPr>
      <dsp:spPr>
        <a:xfrm>
          <a:off x="8566003" y="229666"/>
          <a:ext cx="1946002" cy="1167601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’</a:t>
          </a:r>
          <a:r>
            <a:rPr lang="it-IT" sz="2800" kern="1200" dirty="0" err="1"/>
            <a:t>xg</a:t>
          </a:r>
          <a:r>
            <a:rPr lang="it-IT" sz="2800" kern="1200" dirty="0"/>
            <a:t>’</a:t>
          </a:r>
          <a:endParaRPr lang="en-US" sz="2800" kern="1200" dirty="0"/>
        </a:p>
      </dsp:txBody>
      <dsp:txXfrm>
        <a:off x="8566003" y="229666"/>
        <a:ext cx="1946002" cy="1167601"/>
      </dsp:txXfrm>
    </dsp:sp>
    <dsp:sp modelId="{EE0EF996-9C16-41E6-9781-ABB30B9A8A70}">
      <dsp:nvSpPr>
        <dsp:cNvPr id="0" name=""/>
        <dsp:cNvSpPr/>
      </dsp:nvSpPr>
      <dsp:spPr>
        <a:xfrm>
          <a:off x="3594" y="1591868"/>
          <a:ext cx="1946002" cy="1167601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’</a:t>
          </a:r>
          <a:r>
            <a:rPr lang="it-IT" sz="2800" kern="1200" dirty="0" err="1"/>
            <a:t>xga</a:t>
          </a:r>
          <a:endParaRPr lang="en-US" sz="2800" kern="1200" dirty="0"/>
        </a:p>
      </dsp:txBody>
      <dsp:txXfrm>
        <a:off x="3594" y="1591868"/>
        <a:ext cx="1946002" cy="1167601"/>
      </dsp:txXfrm>
    </dsp:sp>
    <dsp:sp modelId="{EF9D0785-AEAA-4463-B549-E03AC97E06BD}">
      <dsp:nvSpPr>
        <dsp:cNvPr id="0" name=""/>
        <dsp:cNvSpPr/>
      </dsp:nvSpPr>
      <dsp:spPr>
        <a:xfrm>
          <a:off x="2144196" y="1591868"/>
          <a:ext cx="1946002" cy="1167601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’</a:t>
          </a:r>
          <a:r>
            <a:rPr lang="it-IT" sz="2800" kern="1200" dirty="0" err="1"/>
            <a:t>poss</a:t>
          </a:r>
          <a:r>
            <a:rPr lang="it-IT" sz="2800" kern="1200" dirty="0"/>
            <a:t>’</a:t>
          </a:r>
          <a:endParaRPr lang="en-US" sz="2800" kern="1200" dirty="0"/>
        </a:p>
      </dsp:txBody>
      <dsp:txXfrm>
        <a:off x="2144196" y="1591868"/>
        <a:ext cx="1946002" cy="1167601"/>
      </dsp:txXfrm>
    </dsp:sp>
    <dsp:sp modelId="{CF930C7C-96B5-41A2-B10A-209C892847D6}">
      <dsp:nvSpPr>
        <dsp:cNvPr id="0" name=""/>
        <dsp:cNvSpPr/>
      </dsp:nvSpPr>
      <dsp:spPr>
        <a:xfrm>
          <a:off x="4284798" y="1591868"/>
          <a:ext cx="1946002" cy="1167601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’</a:t>
          </a:r>
          <a:r>
            <a:rPr lang="it-IT" sz="2800" kern="1200" dirty="0" err="1"/>
            <a:t>captain</a:t>
          </a:r>
          <a:r>
            <a:rPr lang="it-IT" sz="2800" kern="1200" dirty="0"/>
            <a:t>’</a:t>
          </a:r>
          <a:endParaRPr lang="en-US" sz="2800" kern="1200" dirty="0"/>
        </a:p>
      </dsp:txBody>
      <dsp:txXfrm>
        <a:off x="4284798" y="1591868"/>
        <a:ext cx="1946002" cy="1167601"/>
      </dsp:txXfrm>
    </dsp:sp>
    <dsp:sp modelId="{E60C7D1F-2DC9-491A-9C85-9498D7A7D8AE}">
      <dsp:nvSpPr>
        <dsp:cNvPr id="0" name=""/>
        <dsp:cNvSpPr/>
      </dsp:nvSpPr>
      <dsp:spPr>
        <a:xfrm>
          <a:off x="6425401" y="1591868"/>
          <a:ext cx="1946002" cy="1167601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’</a:t>
          </a:r>
          <a:r>
            <a:rPr lang="it-IT" sz="2800" kern="1200" dirty="0" err="1"/>
            <a:t>formation</a:t>
          </a:r>
          <a:r>
            <a:rPr lang="it-IT" sz="2800" kern="1200" dirty="0"/>
            <a:t>’</a:t>
          </a:r>
          <a:endParaRPr lang="en-US" sz="2800" kern="1200" dirty="0"/>
        </a:p>
      </dsp:txBody>
      <dsp:txXfrm>
        <a:off x="6425401" y="1591868"/>
        <a:ext cx="1946002" cy="1167601"/>
      </dsp:txXfrm>
    </dsp:sp>
    <dsp:sp modelId="{CA4D7E98-F53F-401D-812F-263DF68E9CDB}">
      <dsp:nvSpPr>
        <dsp:cNvPr id="0" name=""/>
        <dsp:cNvSpPr/>
      </dsp:nvSpPr>
      <dsp:spPr>
        <a:xfrm>
          <a:off x="8569597" y="1603380"/>
          <a:ext cx="1946002" cy="1167601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’sh’</a:t>
          </a:r>
          <a:endParaRPr lang="en-US" sz="2800" kern="1200" dirty="0"/>
        </a:p>
      </dsp:txBody>
      <dsp:txXfrm>
        <a:off x="8569597" y="1603380"/>
        <a:ext cx="1946002" cy="1167601"/>
      </dsp:txXfrm>
    </dsp:sp>
    <dsp:sp modelId="{2D3ED71B-2960-4750-840D-86B56764C8D1}">
      <dsp:nvSpPr>
        <dsp:cNvPr id="0" name=""/>
        <dsp:cNvSpPr/>
      </dsp:nvSpPr>
      <dsp:spPr>
        <a:xfrm>
          <a:off x="3594" y="2954069"/>
          <a:ext cx="1946002" cy="1167601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’sot’</a:t>
          </a:r>
          <a:endParaRPr lang="en-US" sz="2800" kern="1200" dirty="0"/>
        </a:p>
      </dsp:txBody>
      <dsp:txXfrm>
        <a:off x="3594" y="2954069"/>
        <a:ext cx="1946002" cy="1167601"/>
      </dsp:txXfrm>
    </dsp:sp>
    <dsp:sp modelId="{A8CBC426-E283-47E9-8380-FBEFFCEEA7D2}">
      <dsp:nvSpPr>
        <dsp:cNvPr id="0" name=""/>
        <dsp:cNvSpPr/>
      </dsp:nvSpPr>
      <dsp:spPr>
        <a:xfrm>
          <a:off x="2144196" y="2954069"/>
          <a:ext cx="1946002" cy="1167601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’</a:t>
          </a:r>
          <a:r>
            <a:rPr lang="it-IT" sz="2800" kern="1200" dirty="0" err="1"/>
            <a:t>pk</a:t>
          </a:r>
          <a:r>
            <a:rPr lang="it-IT" sz="2800" kern="1200" dirty="0"/>
            <a:t>’</a:t>
          </a:r>
          <a:endParaRPr lang="en-US" sz="2800" kern="1200" dirty="0"/>
        </a:p>
      </dsp:txBody>
      <dsp:txXfrm>
        <a:off x="2144196" y="2954069"/>
        <a:ext cx="1946002" cy="1167601"/>
      </dsp:txXfrm>
    </dsp:sp>
    <dsp:sp modelId="{050EDC82-701F-45A3-B0EB-C4E3E84294B3}">
      <dsp:nvSpPr>
        <dsp:cNvPr id="0" name=""/>
        <dsp:cNvSpPr/>
      </dsp:nvSpPr>
      <dsp:spPr>
        <a:xfrm>
          <a:off x="4284798" y="2954069"/>
          <a:ext cx="1946002" cy="1167601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’</a:t>
          </a:r>
          <a:r>
            <a:rPr lang="it-IT" sz="2800" kern="1200" dirty="0" err="1"/>
            <a:t>pkatt</a:t>
          </a:r>
          <a:r>
            <a:rPr lang="it-IT" sz="2800" kern="1200" dirty="0"/>
            <a:t>’</a:t>
          </a:r>
          <a:endParaRPr lang="en-US" sz="2800" kern="1200" dirty="0"/>
        </a:p>
      </dsp:txBody>
      <dsp:txXfrm>
        <a:off x="4284798" y="2954069"/>
        <a:ext cx="1946002" cy="1167601"/>
      </dsp:txXfrm>
    </dsp:sp>
    <dsp:sp modelId="{AF0E8AD5-3AA0-40D0-B438-AFFA23536D73}">
      <dsp:nvSpPr>
        <dsp:cNvPr id="0" name=""/>
        <dsp:cNvSpPr/>
      </dsp:nvSpPr>
      <dsp:spPr>
        <a:xfrm>
          <a:off x="6425401" y="2954069"/>
          <a:ext cx="1946002" cy="1167601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’team’</a:t>
          </a:r>
          <a:endParaRPr lang="en-US" sz="2800" kern="1200" dirty="0"/>
        </a:p>
      </dsp:txBody>
      <dsp:txXfrm>
        <a:off x="6425401" y="2954069"/>
        <a:ext cx="1946002" cy="1167601"/>
      </dsp:txXfrm>
    </dsp:sp>
    <dsp:sp modelId="{C7B95E21-3DA5-4054-9A3F-66A2909AB60D}">
      <dsp:nvSpPr>
        <dsp:cNvPr id="0" name=""/>
        <dsp:cNvSpPr/>
      </dsp:nvSpPr>
      <dsp:spPr>
        <a:xfrm>
          <a:off x="8566003" y="2954069"/>
          <a:ext cx="1946002" cy="1167601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’target’</a:t>
          </a:r>
          <a:endParaRPr lang="en-US" sz="2800" kern="1200" dirty="0"/>
        </a:p>
      </dsp:txBody>
      <dsp:txXfrm>
        <a:off x="8566003" y="2954069"/>
        <a:ext cx="1946002" cy="1167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153FC-22EB-4983-8DDD-BD310AAB4B84}" type="datetimeFigureOut">
              <a:rPr lang="it-IT" smtClean="0"/>
              <a:t>04/11/2024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BC84B-2204-4D8F-ADA8-9165668530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19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BC84B-2204-4D8F-ADA8-9165668530B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30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12640E-1FAD-5186-9F83-16EE0B815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6A70B75-53AD-1673-A476-76382C77A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C39558-0AD0-8761-491A-CF767521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2F48-CC21-4672-A6B0-04BEFEDCEA6F}" type="datetimeFigureOut">
              <a:rPr lang="it-IT" smtClean="0"/>
              <a:t>04/11/2024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385FE8-F7E1-BD71-32EF-3CD2DB45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C61019-D77B-A687-8A1A-7D385F19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F5BC-A620-4C88-AB8F-86E906EF7F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645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334DCA-0B10-288C-C140-956A6E2F0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7DE5C96-16C5-9FD7-603E-DEEC88B43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8D8DA6-387A-03E7-E204-021FEC93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2F48-CC21-4672-A6B0-04BEFEDCEA6F}" type="datetimeFigureOut">
              <a:rPr lang="it-IT" smtClean="0"/>
              <a:t>04/11/2024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187069-80A2-9A54-28C8-BAAA1C30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05DC22-F138-336C-37E8-E757B835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F5BC-A620-4C88-AB8F-86E906EF7F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472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57B9E04-B4A4-3759-C6AB-EEB7B4BFA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94D4F5F-63CB-DA8A-8AA5-193471141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2FC3E6-140D-33EC-D837-EE554DB80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2F48-CC21-4672-A6B0-04BEFEDCEA6F}" type="datetimeFigureOut">
              <a:rPr lang="it-IT" smtClean="0"/>
              <a:t>04/11/2024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5A5F43-7ECD-2A36-EFCB-5BF92586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C38BCF-F728-D16C-A9AD-83905571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F5BC-A620-4C88-AB8F-86E906EF7F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75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C24790-E8E5-C05C-50B8-ABAD01EA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B67B1C-DE08-0362-E615-4DAE32928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81C52E-02F2-A5B5-B949-1850ED6B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2F48-CC21-4672-A6B0-04BEFEDCEA6F}" type="datetimeFigureOut">
              <a:rPr lang="it-IT" smtClean="0"/>
              <a:t>04/11/2024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C3F923-B013-21D1-3A64-4F5DA7B5E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B78F1E-25C8-0392-750B-7191AC9B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F5BC-A620-4C88-AB8F-86E906EF7F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25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B35F0C-7F04-C94C-8786-92B97B447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FB2C7FE-F23A-D3D0-C555-91474143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A821A-6733-9F4E-F72C-E6FB9581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2F48-CC21-4672-A6B0-04BEFEDCEA6F}" type="datetimeFigureOut">
              <a:rPr lang="it-IT" smtClean="0"/>
              <a:t>04/11/2024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727F1B-5560-7A79-7959-996174AF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0E7666-F556-5D3A-0E14-7DDDD93C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F5BC-A620-4C88-AB8F-86E906EF7F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506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634608-646F-2BB2-F7BF-A5628EAB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70E68-E8B2-121B-C14D-2169796A8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28373E-3B9C-D0CB-94D9-03A772AB7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F3CC26-9582-0EB5-CB33-31FC39A7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2F48-CC21-4672-A6B0-04BEFEDCEA6F}" type="datetimeFigureOut">
              <a:rPr lang="it-IT" smtClean="0"/>
              <a:t>04/11/2024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7D72B20-7679-E7AD-646C-AA25CC8F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FD768BC-A623-A520-84C6-45B8AB9C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F5BC-A620-4C88-AB8F-86E906EF7F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6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9BADBE-EE31-529D-6469-B0007390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FC5E6B2-C250-6943-4BED-2D66B0E22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EB1FF6-F065-FF42-B7F6-AFD2CAAB6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E021F3A-EC5F-0FA3-1FFD-B163AC5B8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515BD49-86CF-F488-70E4-2AEE16B7D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8ED4B0D-C4BA-8DEA-E5B1-911BBC33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2F48-CC21-4672-A6B0-04BEFEDCEA6F}" type="datetimeFigureOut">
              <a:rPr lang="it-IT" smtClean="0"/>
              <a:t>04/11/2024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D54B57C-ACF3-2E3E-20D4-C67EA454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2BD3549-A31E-A194-42A0-A30A751F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F5BC-A620-4C88-AB8F-86E906EF7F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319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CAB52C-CB25-0F88-35A3-DCEFD309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763D081-F3E1-A831-80B1-8060FDD1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2F48-CC21-4672-A6B0-04BEFEDCEA6F}" type="datetimeFigureOut">
              <a:rPr lang="it-IT" smtClean="0"/>
              <a:t>04/11/2024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56BEBC-B176-CB05-0D9C-88119096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FB67FC-85F5-D2E1-9CA7-F1A1AAE5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F5BC-A620-4C88-AB8F-86E906EF7F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116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497C5F8-F6CB-FA27-8074-FC857B1F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2F48-CC21-4672-A6B0-04BEFEDCEA6F}" type="datetimeFigureOut">
              <a:rPr lang="it-IT" smtClean="0"/>
              <a:t>04/11/2024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7EB061C-48C5-6DEE-D3A9-5BCCF4B4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18DB8E1-3347-E1A9-32E6-A694C3BE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F5BC-A620-4C88-AB8F-86E906EF7F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645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52A33B-0C67-FCB9-C085-3A2C3182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421477-343F-5FA3-B7CD-DF14DF7DD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7BE4FE7-05C3-8076-4169-E90DC852C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4DBED9-5E9B-31EC-5A81-FA5BBC76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2F48-CC21-4672-A6B0-04BEFEDCEA6F}" type="datetimeFigureOut">
              <a:rPr lang="it-IT" smtClean="0"/>
              <a:t>04/11/2024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FE962D8-2882-77CA-1621-1352905D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26F566B-621E-8745-4F0F-01850A58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F5BC-A620-4C88-AB8F-86E906EF7F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246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896EEB-4210-E03B-1A12-F14C9CD70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00D34FA-993B-3366-9941-D857A8066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EC2EF56-89F1-330E-83BC-3D5F65878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A67E7C-1217-9634-46A1-2B4F6F3A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2F48-CC21-4672-A6B0-04BEFEDCEA6F}" type="datetimeFigureOut">
              <a:rPr lang="it-IT" smtClean="0"/>
              <a:t>04/11/2024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3DAC4B-FCD5-8247-85F4-6314DFF8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7A512E0-930C-BEFD-9145-A417AA68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F5BC-A620-4C88-AB8F-86E906EF7F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689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ADB42CE-5E5E-C500-BA0C-CAAC07696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BA198C-F2A5-425C-3C33-AAB38F6D6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96280D-125C-51A3-9BDC-2490F77BC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E72F48-CC21-4672-A6B0-04BEFEDCEA6F}" type="datetimeFigureOut">
              <a:rPr lang="it-IT" smtClean="0"/>
              <a:t>04/11/2024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7F4C9C-4526-1FFB-B63D-77EE336BB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51E8A1-F510-AB2F-CC49-89B103847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52F5BC-A620-4C88-AB8F-86E906EF7F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310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 descr="Immagine che contiene schermata, blu, Blu intenso, Blu elettrico&#10;&#10;Descrizione generata automaticamente">
            <a:extLst>
              <a:ext uri="{FF2B5EF4-FFF2-40B4-BE49-F238E27FC236}">
                <a16:creationId xmlns:a16="http://schemas.microsoft.com/office/drawing/2014/main" id="{4008EC4D-40B3-14B3-A5FB-6D3EC465D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0"/>
          <a:stretch/>
        </p:blipFill>
        <p:spPr>
          <a:xfrm>
            <a:off x="3718560" y="-1"/>
            <a:ext cx="8473440" cy="6858000"/>
          </a:xfrm>
          <a:custGeom>
            <a:avLst/>
            <a:gdLst/>
            <a:ahLst/>
            <a:cxnLst/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</p:spPr>
      </p:pic>
      <p:sp useBgFill="1">
        <p:nvSpPr>
          <p:cNvPr id="24" name="Freeform: Shape 14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455672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8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988E12-5C86-D13C-11ED-050EE6A76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" y="1165861"/>
            <a:ext cx="4221226" cy="123901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4400" dirty="0" err="1"/>
              <a:t>FootballPredictor</a:t>
            </a:r>
            <a:endParaRPr lang="en-US" sz="4400" dirty="0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9E5F26C6-5550-F334-8012-03D6268AE25B}"/>
              </a:ext>
            </a:extLst>
          </p:cNvPr>
          <p:cNvSpPr txBox="1">
            <a:spLocks/>
          </p:cNvSpPr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latin typeface="+mn-lt"/>
                <a:ea typeface="+mn-ea"/>
                <a:cs typeface="+mn-cs"/>
              </a:rPr>
              <a:t>Anzelmo Afonso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latin typeface="+mn-lt"/>
                <a:ea typeface="+mn-ea"/>
                <a:cs typeface="+mn-cs"/>
              </a:rPr>
              <a:t>0512113154</a:t>
            </a:r>
          </a:p>
        </p:txBody>
      </p:sp>
    </p:spTree>
    <p:extLst>
      <p:ext uri="{BB962C8B-B14F-4D97-AF65-F5344CB8AC3E}">
        <p14:creationId xmlns:p14="http://schemas.microsoft.com/office/powerpoint/2010/main" val="3772672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572E5FD8-8E95-D855-F929-ADC4D7D43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9427"/>
            <a:ext cx="10812332" cy="2246410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it-IT" sz="2800">
                <a:latin typeface="Formula1 Display Regular" panose="02000000000000000000" pitchFamily="50" charset="0"/>
              </a:rPr>
              <a:t>Abbiamo eseguito una serie di operazioni per pulire e manipolare i dati al fine di renderli più coerenti.Le operazioni sono:</a:t>
            </a:r>
          </a:p>
          <a:p>
            <a:pPr algn="just">
              <a:lnSpc>
                <a:spcPct val="100000"/>
              </a:lnSpc>
            </a:pPr>
            <a:r>
              <a:rPr lang="it-IT" sz="2800">
                <a:latin typeface="Formula1 Display Regular" panose="02000000000000000000" pitchFamily="50" charset="0"/>
              </a:rPr>
              <a:t>Analisi dei valori nulli.</a:t>
            </a:r>
          </a:p>
          <a:p>
            <a:pPr algn="just">
              <a:lnSpc>
                <a:spcPct val="100000"/>
              </a:lnSpc>
            </a:pPr>
            <a:r>
              <a:rPr lang="it-IT">
                <a:latin typeface="Formula1 Display Regular" panose="02000000000000000000" pitchFamily="50" charset="0"/>
              </a:rPr>
              <a:t>Trasformazioni in numerico alcune colonne del dataset.</a:t>
            </a:r>
            <a:endParaRPr lang="it-IT" sz="2800" dirty="0">
              <a:latin typeface="Formula1 Display Regular" panose="02000000000000000000" pitchFamily="50" charset="0"/>
            </a:endParaRP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4022443D-A9E4-55EB-DEC2-25908D5C94A7}"/>
              </a:ext>
            </a:extLst>
          </p:cNvPr>
          <p:cNvSpPr txBox="1">
            <a:spLocks/>
          </p:cNvSpPr>
          <p:nvPr/>
        </p:nvSpPr>
        <p:spPr>
          <a:xfrm>
            <a:off x="838200" y="133229"/>
            <a:ext cx="10515600" cy="8461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it-IT" sz="4400">
                <a:solidFill>
                  <a:schemeClr val="tx2">
                    <a:lumMod val="90000"/>
                    <a:lumOff val="10000"/>
                  </a:schemeClr>
                </a:solidFill>
                <a:latin typeface="Formula1 Display Regular" panose="02000000000000000000" pitchFamily="50" charset="0"/>
              </a:rPr>
              <a:t>Data Cleaning</a:t>
            </a:r>
            <a:endParaRPr lang="it-IT" sz="4400" dirty="0">
              <a:solidFill>
                <a:schemeClr val="tx2">
                  <a:lumMod val="90000"/>
                  <a:lumOff val="10000"/>
                </a:schemeClr>
              </a:solidFill>
              <a:latin typeface="Formula1 Display Regular" panose="02000000000000000000" pitchFamily="50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FA1FABB-92CF-E938-6AB8-F0CFE01A0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9735"/>
            <a:ext cx="8383170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5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87556D4-B0E5-96A9-AC27-D8992EAF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it-IT" sz="4000" dirty="0"/>
              <a:t>Feature </a:t>
            </a:r>
            <a:r>
              <a:rPr lang="it-IT" sz="4000" dirty="0" err="1"/>
              <a:t>Selection</a:t>
            </a:r>
            <a:r>
              <a:rPr lang="it-IT" sz="4000" dirty="0"/>
              <a:t>	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4C09129-EC53-8829-B617-07B71527E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06826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7372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FD583DA-7C04-A27F-250D-349783E4B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255" y="293829"/>
            <a:ext cx="7628202" cy="6087530"/>
          </a:xfrm>
        </p:spPr>
      </p:pic>
    </p:spTree>
    <p:extLst>
      <p:ext uri="{BB962C8B-B14F-4D97-AF65-F5344CB8AC3E}">
        <p14:creationId xmlns:p14="http://schemas.microsoft.com/office/powerpoint/2010/main" val="3469401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DE00AD1-6C9D-08C8-C8B4-EB9A4801DC15}"/>
              </a:ext>
            </a:extLst>
          </p:cNvPr>
          <p:cNvSpPr txBox="1"/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Colonne Risultanti dalla Feature selection</a:t>
            </a:r>
          </a:p>
        </p:txBody>
      </p:sp>
      <p:graphicFrame>
        <p:nvGraphicFramePr>
          <p:cNvPr id="8" name="Segnaposto contenuto 2">
            <a:extLst>
              <a:ext uri="{FF2B5EF4-FFF2-40B4-BE49-F238E27FC236}">
                <a16:creationId xmlns:a16="http://schemas.microsoft.com/office/drawing/2014/main" id="{D87B8C7D-C858-3576-DBBC-1343BA85A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1133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5337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4FD50-4C64-1FF1-B689-56403B9A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Feature Construction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F0A6360-D539-016E-DFC9-74AA8611CD5B}"/>
              </a:ext>
            </a:extLst>
          </p:cNvPr>
          <p:cNvSpPr txBox="1"/>
          <p:nvPr/>
        </p:nvSpPr>
        <p:spPr>
          <a:xfrm>
            <a:off x="838200" y="1883352"/>
            <a:ext cx="10944829" cy="2595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sz="2800" kern="10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Sono state poi inserite nuove feature basate su quelle precedenti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gf_last3Performed, ga_last3Performed,  sh_last3Performed , sot_last3Performed , dist_last3Performed, k_last3Performed, pk_last3Performed,pkatt_last3Performed</a:t>
            </a:r>
            <a:endParaRPr kumimoji="0" lang="it-IT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800"/>
              </a:spcAft>
            </a:pPr>
            <a:r>
              <a:rPr lang="it-IT" sz="2800" kern="10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 ogni </a:t>
            </a:r>
            <a:r>
              <a:rPr lang="it-IT" sz="2800" kern="100" dirty="0" err="1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squdra</a:t>
            </a:r>
            <a:r>
              <a:rPr lang="it-IT" sz="2800" kern="10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si conosce ad esempio la media delle 3 partite precedenti di goal fatti o subiti. </a:t>
            </a:r>
          </a:p>
        </p:txBody>
      </p:sp>
    </p:spTree>
    <p:extLst>
      <p:ext uri="{BB962C8B-B14F-4D97-AF65-F5344CB8AC3E}">
        <p14:creationId xmlns:p14="http://schemas.microsoft.com/office/powerpoint/2010/main" val="450658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2446BD-D49E-A6C7-44CA-4F7E4A43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Divisione del dataset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A653CAC-03EB-97A6-F1F7-3AD1D9B3741B}"/>
              </a:ext>
            </a:extLst>
          </p:cNvPr>
          <p:cNvSpPr txBox="1"/>
          <p:nvPr/>
        </p:nvSpPr>
        <p:spPr>
          <a:xfrm>
            <a:off x="1261641" y="2844225"/>
            <a:ext cx="2754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DATASET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789674E-DC55-808D-AE39-A7688043B984}"/>
              </a:ext>
            </a:extLst>
          </p:cNvPr>
          <p:cNvSpPr txBox="1"/>
          <p:nvPr/>
        </p:nvSpPr>
        <p:spPr>
          <a:xfrm>
            <a:off x="5951317" y="2259450"/>
            <a:ext cx="2754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TRAIN SET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3FB7A21-EA83-00A2-8705-A68CB3C85AC1}"/>
              </a:ext>
            </a:extLst>
          </p:cNvPr>
          <p:cNvSpPr txBox="1"/>
          <p:nvPr/>
        </p:nvSpPr>
        <p:spPr>
          <a:xfrm>
            <a:off x="5951316" y="3721388"/>
            <a:ext cx="2754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TEST SET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57EBBDE5-DE36-E0C2-3E12-9BF0F023090A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2639029" y="3429000"/>
            <a:ext cx="3312287" cy="584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7A14624-EA62-C95A-7874-586978FA37F7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flipV="1">
            <a:off x="2639029" y="2551838"/>
            <a:ext cx="3312288" cy="292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4EBA5A2-8DDB-C3FC-93C0-15596A99C28B}"/>
              </a:ext>
            </a:extLst>
          </p:cNvPr>
          <p:cNvSpPr txBox="1"/>
          <p:nvPr/>
        </p:nvSpPr>
        <p:spPr>
          <a:xfrm>
            <a:off x="2491451" y="1890117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matches[matches[</a:t>
            </a:r>
            <a:r>
              <a:rPr lang="it-IT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"date"</a:t>
            </a:r>
            <a:r>
              <a:rPr lang="it-IT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&lt; </a:t>
            </a:r>
            <a:r>
              <a:rPr lang="it-IT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'2022-01-01’</a:t>
            </a:r>
            <a:r>
              <a:rPr lang="it-IT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C68C53E-FA19-A95B-5EFB-AF4967BAC99F}"/>
              </a:ext>
            </a:extLst>
          </p:cNvPr>
          <p:cNvSpPr txBox="1"/>
          <p:nvPr/>
        </p:nvSpPr>
        <p:spPr>
          <a:xfrm>
            <a:off x="2491451" y="4306163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matches[matches[</a:t>
            </a:r>
            <a:r>
              <a:rPr lang="it-IT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"date"</a:t>
            </a:r>
            <a:r>
              <a:rPr lang="it-IT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&gt; </a:t>
            </a:r>
            <a:r>
              <a:rPr lang="it-IT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'2022-01-01’</a:t>
            </a:r>
            <a:r>
              <a:rPr lang="it-IT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237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 descr="Immagine che contiene schermata, blu, Blu intenso, Blu elettrico&#10;&#10;Descrizione generata automaticamente">
            <a:extLst>
              <a:ext uri="{FF2B5EF4-FFF2-40B4-BE49-F238E27FC236}">
                <a16:creationId xmlns:a16="http://schemas.microsoft.com/office/drawing/2014/main" id="{ACDB4AB8-7A8C-225B-D8F6-F9297CE0B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2" b="2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A8EDA2A4-A884-3B68-F102-D58AAF44B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9956"/>
            <a:ext cx="10515600" cy="1948667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DATA MODELLING</a:t>
            </a:r>
          </a:p>
        </p:txBody>
      </p:sp>
    </p:spTree>
    <p:extLst>
      <p:ext uri="{BB962C8B-B14F-4D97-AF65-F5344CB8AC3E}">
        <p14:creationId xmlns:p14="http://schemas.microsoft.com/office/powerpoint/2010/main" val="219967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E8AE1E73-E79F-41FB-F2D2-98F98278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tx2">
                    <a:lumMod val="90000"/>
                    <a:lumOff val="10000"/>
                  </a:schemeClr>
                </a:solidFill>
                <a:latin typeface="Formula1 Display Regular" panose="02000000000000000000" pitchFamily="50" charset="0"/>
              </a:rPr>
              <a:t>Addestramento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CC5DA32-A3CC-BDD4-5ECB-CF1E17B8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866"/>
            <a:ext cx="10515600" cy="4351338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it-IT" sz="2800" dirty="0">
                <a:latin typeface="Formula1 Display Regular" panose="02000000000000000000" pitchFamily="50" charset="0"/>
              </a:rPr>
              <a:t>L’obietto è predire una variabile categorica quindi è un problema di Classificazione.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it-IT" sz="2800" dirty="0">
              <a:latin typeface="Formula1 Display Regular" panose="02000000000000000000" pitchFamily="50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it-IT" sz="2800" dirty="0">
                <a:latin typeface="Formula1 Display Regular" panose="02000000000000000000" pitchFamily="50" charset="0"/>
              </a:rPr>
              <a:t>Gli algoritmi scelti sono 3: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it-IT" sz="2800" dirty="0">
              <a:latin typeface="Formula1 Display Regular" panose="02000000000000000000" pitchFamily="50" charset="0"/>
            </a:endParaRPr>
          </a:p>
          <a:p>
            <a:pPr algn="just">
              <a:lnSpc>
                <a:spcPct val="100000"/>
              </a:lnSpc>
            </a:pPr>
            <a:r>
              <a:rPr lang="it-IT" dirty="0">
                <a:latin typeface="Formula1 Display Regular" panose="02000000000000000000" pitchFamily="50" charset="0"/>
              </a:rPr>
              <a:t>Decision Tree</a:t>
            </a:r>
            <a:endParaRPr lang="it-IT" sz="2800" dirty="0">
              <a:latin typeface="Formula1 Display Regular" panose="02000000000000000000" pitchFamily="50" charset="0"/>
            </a:endParaRPr>
          </a:p>
          <a:p>
            <a:pPr algn="just">
              <a:lnSpc>
                <a:spcPct val="100000"/>
              </a:lnSpc>
            </a:pPr>
            <a:r>
              <a:rPr lang="it-IT" sz="2800" dirty="0">
                <a:latin typeface="Formula1 Display Regular" panose="02000000000000000000" pitchFamily="50" charset="0"/>
              </a:rPr>
              <a:t>Random Forest</a:t>
            </a:r>
          </a:p>
          <a:p>
            <a:pPr algn="just">
              <a:lnSpc>
                <a:spcPct val="100000"/>
              </a:lnSpc>
            </a:pPr>
            <a:r>
              <a:rPr lang="it-IT" dirty="0" err="1">
                <a:latin typeface="Formula1 Display Regular" panose="02000000000000000000" pitchFamily="50" charset="0"/>
              </a:rPr>
              <a:t>Naive</a:t>
            </a:r>
            <a:r>
              <a:rPr lang="it-IT" dirty="0">
                <a:latin typeface="Formula1 Display Regular" panose="02000000000000000000" pitchFamily="50" charset="0"/>
              </a:rPr>
              <a:t> </a:t>
            </a:r>
            <a:r>
              <a:rPr lang="it-IT" dirty="0" err="1">
                <a:latin typeface="Formula1 Display Regular" panose="02000000000000000000" pitchFamily="50" charset="0"/>
              </a:rPr>
              <a:t>Bayes</a:t>
            </a:r>
            <a:endParaRPr lang="it-IT" sz="2800" dirty="0">
              <a:latin typeface="Formula1 Display Regular" panose="02000000000000000000" pitchFamily="50" charset="0"/>
            </a:endParaRPr>
          </a:p>
        </p:txBody>
      </p:sp>
      <p:pic>
        <p:nvPicPr>
          <p:cNvPr id="9" name="Immagine 8" descr="Immagine che contiene schizzo, disegno, calcio, calzature&#10;&#10;Descrizione generata automaticamente">
            <a:extLst>
              <a:ext uri="{FF2B5EF4-FFF2-40B4-BE49-F238E27FC236}">
                <a16:creationId xmlns:a16="http://schemas.microsoft.com/office/drawing/2014/main" id="{D3A26252-CE5D-CE97-2479-ACBD6DE09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041" y="2419108"/>
            <a:ext cx="3867269" cy="386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3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7FD758-899D-65E3-6B1B-A944A661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Motivazioni alla scelta dei 3 modelli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257534-482D-234A-2BA1-93D4A2797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dirty="0" err="1"/>
              <a:t>decision</a:t>
            </a:r>
            <a:r>
              <a:rPr lang="it-IT" dirty="0"/>
              <a:t> Tree fornisce una interpretabilità dai tramite la costruzione di regole</a:t>
            </a:r>
          </a:p>
          <a:p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Bayes</a:t>
            </a:r>
            <a:r>
              <a:rPr lang="it-IT" dirty="0"/>
              <a:t> anche se più semplice è comunque </a:t>
            </a:r>
            <a:r>
              <a:rPr lang="it-IT" dirty="0" err="1"/>
              <a:t>efficente</a:t>
            </a:r>
            <a:r>
              <a:rPr lang="it-IT" dirty="0"/>
              <a:t> su dataset di piccole dimensioni</a:t>
            </a:r>
          </a:p>
          <a:p>
            <a:r>
              <a:rPr lang="it-IT" dirty="0"/>
              <a:t>Random </a:t>
            </a:r>
            <a:r>
              <a:rPr lang="it-IT" dirty="0" err="1"/>
              <a:t>Forest</a:t>
            </a:r>
            <a:r>
              <a:rPr lang="it-IT" dirty="0"/>
              <a:t> </a:t>
            </a:r>
            <a:r>
              <a:rPr lang="it-IT" dirty="0" err="1"/>
              <a:t>ùèun</a:t>
            </a:r>
            <a:r>
              <a:rPr lang="it-IT" dirty="0"/>
              <a:t> algoritmo di ensemble learning che utilizza come base </a:t>
            </a:r>
            <a:r>
              <a:rPr lang="it-IT" dirty="0" err="1"/>
              <a:t>learner</a:t>
            </a:r>
            <a:r>
              <a:rPr lang="it-IT" dirty="0"/>
              <a:t> una serie di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poi aggrega le predizioni di ognuno per migliorare la predizione finale.</a:t>
            </a:r>
          </a:p>
        </p:txBody>
      </p:sp>
    </p:spTree>
    <p:extLst>
      <p:ext uri="{BB962C8B-B14F-4D97-AF65-F5344CB8AC3E}">
        <p14:creationId xmlns:p14="http://schemas.microsoft.com/office/powerpoint/2010/main" val="1998704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 descr="Immagine che contiene schermata, blu, Blu intenso, Blu elettrico&#10;&#10;Descrizione generata automaticamente">
            <a:extLst>
              <a:ext uri="{FF2B5EF4-FFF2-40B4-BE49-F238E27FC236}">
                <a16:creationId xmlns:a16="http://schemas.microsoft.com/office/drawing/2014/main" id="{ACDB4AB8-7A8C-225B-D8F6-F9297CE0B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2" b="2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A8EDA2A4-A884-3B68-F102-D58AAF44B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9956"/>
            <a:ext cx="10515600" cy="1948667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48470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E401B5-C5D2-B02C-FE45-3EA03063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Cos’è </a:t>
            </a:r>
            <a:r>
              <a:rPr lang="it-IT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footballPredictor</a:t>
            </a:r>
            <a:endParaRPr lang="it-IT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02B3E-EF3D-672C-B4F8-348AE5634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Modello di Machine learning supervisionato che fa previsione sull’esito di una partita. In particolare prevede quale squadra vince, o perde una partita.</a:t>
            </a:r>
          </a:p>
        </p:txBody>
      </p:sp>
      <p:pic>
        <p:nvPicPr>
          <p:cNvPr id="7" name="Immagine 6" descr="Immagine che contiene persona, sport, Danza, ginocchio&#10;&#10;Descrizione generata automaticamente">
            <a:extLst>
              <a:ext uri="{FF2B5EF4-FFF2-40B4-BE49-F238E27FC236}">
                <a16:creationId xmlns:a16="http://schemas.microsoft.com/office/drawing/2014/main" id="{F6E25B9A-D3C7-D831-E097-0512A51A7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78" y="4090294"/>
            <a:ext cx="3914104" cy="165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05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4065DEC6-3008-06C3-F3F0-C9D2C7698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842178"/>
              </p:ext>
            </p:extLst>
          </p:nvPr>
        </p:nvGraphicFramePr>
        <p:xfrm>
          <a:off x="2032000" y="115950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239450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1288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91515" algn="l"/>
                        </a:tabLst>
                      </a:pPr>
                      <a:r>
                        <a:rPr lang="it-IT" sz="2000" kern="100" cap="all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	Accurancy</a:t>
                      </a:r>
                      <a:endParaRPr lang="it-I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694815" algn="l"/>
                        </a:tabLst>
                      </a:pPr>
                      <a:r>
                        <a:rPr lang="it-IT" sz="2000" kern="100" cap="all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it-IT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658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694815" algn="l"/>
                        </a:tabLst>
                      </a:pPr>
                      <a:r>
                        <a:rPr lang="it-IT" sz="2000" kern="100" cap="all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0.713</a:t>
                      </a:r>
                      <a:endParaRPr lang="it-IT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694815" algn="l"/>
                        </a:tabLst>
                      </a:pPr>
                      <a:r>
                        <a:rPr lang="it-IT" sz="2000" b="1" kern="100" cap="all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0.654</a:t>
                      </a:r>
                      <a:endParaRPr lang="it-IT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9631729"/>
                  </a:ext>
                </a:extLst>
              </a:tr>
            </a:tbl>
          </a:graphicData>
        </a:graphic>
      </p:graphicFrame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11DACA67-FC59-E3D9-D1A5-B69DECC82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367724"/>
              </p:ext>
            </p:extLst>
          </p:nvPr>
        </p:nvGraphicFramePr>
        <p:xfrm>
          <a:off x="2032000" y="312715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239450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1288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91515" algn="l"/>
                        </a:tabLst>
                      </a:pPr>
                      <a:r>
                        <a:rPr lang="it-IT" sz="2000" kern="100" cap="all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	Accurancy</a:t>
                      </a:r>
                      <a:endParaRPr lang="it-I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694815" algn="l"/>
                        </a:tabLst>
                      </a:pPr>
                      <a:r>
                        <a:rPr lang="it-IT" sz="2000" kern="100" cap="all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it-IT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658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694815" algn="l"/>
                        </a:tabLst>
                      </a:pPr>
                      <a:r>
                        <a:rPr lang="it-IT" sz="2000" kern="100" cap="all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0.644</a:t>
                      </a:r>
                      <a:endParaRPr lang="it-IT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694815" algn="l"/>
                        </a:tabLst>
                      </a:pPr>
                      <a:r>
                        <a:rPr lang="it-IT" sz="2000" b="1" kern="100" cap="all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0.529</a:t>
                      </a:r>
                      <a:endParaRPr lang="it-IT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9631729"/>
                  </a:ext>
                </a:extLst>
              </a:tr>
            </a:tbl>
          </a:graphicData>
        </a:graphic>
      </p:graphicFrame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A90DF1A9-FAEF-ED7D-FCC0-8E61F89FF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12075"/>
              </p:ext>
            </p:extLst>
          </p:nvPr>
        </p:nvGraphicFramePr>
        <p:xfrm>
          <a:off x="2032000" y="509481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239450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1288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91515" algn="l"/>
                        </a:tabLst>
                      </a:pPr>
                      <a:r>
                        <a:rPr lang="it-IT" sz="2000" kern="100" cap="all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	Accurancy</a:t>
                      </a:r>
                      <a:endParaRPr lang="it-I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694815" algn="l"/>
                        </a:tabLst>
                      </a:pPr>
                      <a:r>
                        <a:rPr lang="it-IT" sz="2000" kern="100" cap="all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it-IT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658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694815" algn="l"/>
                        </a:tabLst>
                      </a:pPr>
                      <a:r>
                        <a:rPr lang="it-IT" sz="2000" kern="100" cap="all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0.677</a:t>
                      </a:r>
                      <a:endParaRPr lang="it-IT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694815" algn="l"/>
                        </a:tabLst>
                      </a:pPr>
                      <a:r>
                        <a:rPr lang="it-IT" sz="2000" b="1" kern="100" cap="all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0.594</a:t>
                      </a:r>
                      <a:endParaRPr lang="it-IT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9631729"/>
                  </a:ext>
                </a:extLst>
              </a:tr>
            </a:tbl>
          </a:graphicData>
        </a:graphic>
      </p:graphicFrame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1498EA6-F7C1-34CE-CFF9-472CE9819ED5}"/>
              </a:ext>
            </a:extLst>
          </p:cNvPr>
          <p:cNvSpPr txBox="1"/>
          <p:nvPr/>
        </p:nvSpPr>
        <p:spPr>
          <a:xfrm>
            <a:off x="2032000" y="441538"/>
            <a:ext cx="6094070" cy="47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1694815" algn="l"/>
              </a:tabLst>
            </a:pPr>
            <a:r>
              <a:rPr lang="it-IT" sz="24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RandomForestClassifier</a:t>
            </a:r>
            <a:endParaRPr lang="it-IT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F8AF042-01EC-EAC4-8963-1BFA638C04EA}"/>
              </a:ext>
            </a:extLst>
          </p:cNvPr>
          <p:cNvSpPr txBox="1"/>
          <p:nvPr/>
        </p:nvSpPr>
        <p:spPr>
          <a:xfrm>
            <a:off x="2032000" y="2529597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DecisionTreeClassifier</a:t>
            </a:r>
            <a:endParaRPr lang="it-IT" sz="2400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7E24B87-E696-615E-37B2-B2997330074F}"/>
              </a:ext>
            </a:extLst>
          </p:cNvPr>
          <p:cNvSpPr txBox="1"/>
          <p:nvPr/>
        </p:nvSpPr>
        <p:spPr>
          <a:xfrm>
            <a:off x="2032000" y="45204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Naive</a:t>
            </a:r>
            <a:r>
              <a:rPr lang="it-IT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24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Bayes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013427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71D22-BF3D-2C55-CF28-ABF54DB2F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 descr="Immagine che contiene schermata, blu, Blu intenso, Blu elettrico&#10;&#10;Descrizione generata automaticamente">
            <a:extLst>
              <a:ext uri="{FF2B5EF4-FFF2-40B4-BE49-F238E27FC236}">
                <a16:creationId xmlns:a16="http://schemas.microsoft.com/office/drawing/2014/main" id="{12F9AB47-A09E-6F8D-3635-820DF98CE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2" b="2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F78E2467-9519-64ED-F0A1-70209AFE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9956"/>
            <a:ext cx="10515600" cy="1948667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197257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437773-DCE7-2D63-C61D-CE310160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0DB787-1561-BE8E-B226-806F738FE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quest’approccio è migliorabile per esempio, avere dati aggiuntivi, come le condizioni meteorologiche o informazioni sugli infortuni dei giocatori. </a:t>
            </a:r>
          </a:p>
          <a:p>
            <a:r>
              <a:rPr lang="it-IT" dirty="0"/>
              <a:t>Oppure eseguire l’esplorazione di integrazione di modelli alternativi o approcci ensemble, come il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Boosting</a:t>
            </a:r>
            <a:r>
              <a:rPr lang="it-IT" dirty="0"/>
              <a:t>, potrebbe offrire nuove opportunità per affinare le previsioni. </a:t>
            </a:r>
          </a:p>
        </p:txBody>
      </p:sp>
    </p:spTree>
    <p:extLst>
      <p:ext uri="{BB962C8B-B14F-4D97-AF65-F5344CB8AC3E}">
        <p14:creationId xmlns:p14="http://schemas.microsoft.com/office/powerpoint/2010/main" val="402604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 descr="Immagine che contiene schermata, blu, Blu intenso, Blu elettrico&#10;&#10;Descrizione generata automaticamente">
            <a:extLst>
              <a:ext uri="{FF2B5EF4-FFF2-40B4-BE49-F238E27FC236}">
                <a16:creationId xmlns:a16="http://schemas.microsoft.com/office/drawing/2014/main" id="{ACDB4AB8-7A8C-225B-D8F6-F9297CE0B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2" b="2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A8EDA2A4-A884-3B68-F102-D58AAF44B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876" y="1500589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bg1"/>
                </a:solidFill>
              </a:rPr>
              <a:t>Overview</a:t>
            </a:r>
            <a:endParaRPr lang="it-I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24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7DA38D1F-5917-4CE4-E746-95C6D9C93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Specifica</a:t>
            </a:r>
            <a:r>
              <a:rPr lang="en-US" sz="5200" b="1" kern="12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PEAS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9C26D27B-2995-3520-5E19-3EDC3A436E09}"/>
              </a:ext>
            </a:extLst>
          </p:cNvPr>
          <p:cNvSpPr txBox="1">
            <a:spLocks/>
          </p:cNvSpPr>
          <p:nvPr/>
        </p:nvSpPr>
        <p:spPr>
          <a:xfrm>
            <a:off x="908538" y="18352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endParaRPr lang="it-IT" sz="2600" dirty="0">
              <a:latin typeface="Formula1 Display Regular" panose="02000000000000000000" pitchFamily="50" charset="0"/>
            </a:endParaRPr>
          </a:p>
        </p:txBody>
      </p:sp>
      <p:graphicFrame>
        <p:nvGraphicFramePr>
          <p:cNvPr id="18" name="Tabella 17">
            <a:extLst>
              <a:ext uri="{FF2B5EF4-FFF2-40B4-BE49-F238E27FC236}">
                <a16:creationId xmlns:a16="http://schemas.microsoft.com/office/drawing/2014/main" id="{D169CD76-9EFC-8E3D-0705-33969A54B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587357"/>
              </p:ext>
            </p:extLst>
          </p:nvPr>
        </p:nvGraphicFramePr>
        <p:xfrm>
          <a:off x="654172" y="1835206"/>
          <a:ext cx="10880608" cy="2955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9675">
                  <a:extLst>
                    <a:ext uri="{9D8B030D-6E8A-4147-A177-3AD203B41FA5}">
                      <a16:colId xmlns:a16="http://schemas.microsoft.com/office/drawing/2014/main" val="3058695700"/>
                    </a:ext>
                  </a:extLst>
                </a:gridCol>
                <a:gridCol w="2698877">
                  <a:extLst>
                    <a:ext uri="{9D8B030D-6E8A-4147-A177-3AD203B41FA5}">
                      <a16:colId xmlns:a16="http://schemas.microsoft.com/office/drawing/2014/main" val="1614714113"/>
                    </a:ext>
                  </a:extLst>
                </a:gridCol>
                <a:gridCol w="2467892">
                  <a:extLst>
                    <a:ext uri="{9D8B030D-6E8A-4147-A177-3AD203B41FA5}">
                      <a16:colId xmlns:a16="http://schemas.microsoft.com/office/drawing/2014/main" val="3251376615"/>
                    </a:ext>
                  </a:extLst>
                </a:gridCol>
                <a:gridCol w="2334164">
                  <a:extLst>
                    <a:ext uri="{9D8B030D-6E8A-4147-A177-3AD203B41FA5}">
                      <a16:colId xmlns:a16="http://schemas.microsoft.com/office/drawing/2014/main" val="3944733794"/>
                    </a:ext>
                  </a:extLst>
                </a:gridCol>
              </a:tblGrid>
              <a:tr h="821408">
                <a:tc>
                  <a:txBody>
                    <a:bodyPr/>
                    <a:lstStyle/>
                    <a:p>
                      <a:r>
                        <a:rPr lang="it-IT" sz="2400" dirty="0"/>
                        <a:t>Performance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it-IT" sz="2400" dirty="0" err="1"/>
                        <a:t>Enviroment</a:t>
                      </a:r>
                      <a:endParaRPr lang="it-IT" sz="24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it-IT" sz="2400" dirty="0" err="1"/>
                        <a:t>Actuators</a:t>
                      </a:r>
                      <a:endParaRPr lang="it-IT" sz="24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it-IT" sz="2400" dirty="0" err="1"/>
                        <a:t>Sensors</a:t>
                      </a:r>
                      <a:endParaRPr lang="it-IT" sz="24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102577109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it-IT" sz="2400" kern="1200" dirty="0" err="1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FootballPredictor</a:t>
                      </a:r>
                      <a:r>
                        <a:rPr lang="it-IT" sz="2400" kern="1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predice se una squadra vince, perde o pareggia una partita. </a:t>
                      </a:r>
                      <a:endParaRPr lang="it-IT" sz="2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kumimoji="0" lang="it-IT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E2841">
                              <a:lumMod val="90000"/>
                              <a:lumOff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L’insieme di squadre di calcio ed i risultati ottenuti. </a:t>
                      </a:r>
                      <a:endParaRPr lang="it-IT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E2841">
                              <a:lumMod val="90000"/>
                              <a:lumOff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Rappresentato dallo schermo per mostrare le predizioni.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kern="1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Rappresentati dal dataset da cui prendere informazioni.</a:t>
                      </a:r>
                      <a:endParaRPr lang="it-IT" sz="2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endParaRPr lang="it-IT" sz="33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53172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2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632C52-5CD3-43EC-F00D-620E6FE0A5DC}"/>
              </a:ext>
            </a:extLst>
          </p:cNvPr>
          <p:cNvSpPr txBox="1"/>
          <p:nvPr/>
        </p:nvSpPr>
        <p:spPr>
          <a:xfrm>
            <a:off x="824696" y="1841490"/>
            <a:ext cx="6094070" cy="47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400" b="1" kern="10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Completamente osservabile</a:t>
            </a:r>
            <a:endParaRPr lang="it-IT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4B8F976-DE16-8614-D169-BDA25E9CA0BE}"/>
              </a:ext>
            </a:extLst>
          </p:cNvPr>
          <p:cNvSpPr txBox="1"/>
          <p:nvPr/>
        </p:nvSpPr>
        <p:spPr>
          <a:xfrm>
            <a:off x="824696" y="4227704"/>
            <a:ext cx="6094070" cy="47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400" b="1" kern="10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Deterministico</a:t>
            </a:r>
            <a:endParaRPr lang="it-IT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7AD71E0-26F1-9CA9-84E2-7E5A3A7941B3}"/>
              </a:ext>
            </a:extLst>
          </p:cNvPr>
          <p:cNvSpPr txBox="1"/>
          <p:nvPr/>
        </p:nvSpPr>
        <p:spPr>
          <a:xfrm>
            <a:off x="824696" y="2470249"/>
            <a:ext cx="6094070" cy="47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400" b="1" kern="10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Episodico</a:t>
            </a:r>
            <a:endParaRPr lang="it-IT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D23BD42-1AAA-847F-9C6A-B70707AF1F29}"/>
              </a:ext>
            </a:extLst>
          </p:cNvPr>
          <p:cNvSpPr txBox="1"/>
          <p:nvPr/>
        </p:nvSpPr>
        <p:spPr>
          <a:xfrm>
            <a:off x="824696" y="3598945"/>
            <a:ext cx="6094070" cy="47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400" b="1" kern="10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Statico</a:t>
            </a:r>
            <a:endParaRPr lang="it-IT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7A5E5F0-37EF-ED0C-13C4-AD647D0842C2}"/>
              </a:ext>
            </a:extLst>
          </p:cNvPr>
          <p:cNvSpPr txBox="1"/>
          <p:nvPr/>
        </p:nvSpPr>
        <p:spPr>
          <a:xfrm>
            <a:off x="824696" y="2969284"/>
            <a:ext cx="6094070" cy="47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400" b="1" kern="10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Discreto</a:t>
            </a:r>
            <a:endParaRPr lang="it-IT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93F2CA5-1372-1C26-AB52-3D49F4C1C8B8}"/>
              </a:ext>
            </a:extLst>
          </p:cNvPr>
          <p:cNvSpPr txBox="1"/>
          <p:nvPr/>
        </p:nvSpPr>
        <p:spPr>
          <a:xfrm>
            <a:off x="824696" y="5000629"/>
            <a:ext cx="6094070" cy="47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400" b="1" kern="10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Singolo Agente</a:t>
            </a:r>
            <a:endParaRPr lang="it-IT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2BD50A6-A596-E503-95DA-C4E451617F12}"/>
              </a:ext>
            </a:extLst>
          </p:cNvPr>
          <p:cNvSpPr txBox="1"/>
          <p:nvPr/>
        </p:nvSpPr>
        <p:spPr>
          <a:xfrm>
            <a:off x="824696" y="817401"/>
            <a:ext cx="60940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90000"/>
                    <a:lumOff val="10000"/>
                  </a:schemeClr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Proprietà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0000"/>
                    <a:lumOff val="10000"/>
                  </a:schemeClr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90000"/>
                    <a:lumOff val="10000"/>
                  </a:schemeClr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Ambiente</a:t>
            </a:r>
            <a:endParaRPr lang="it-IT" sz="16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4" name="Immagine 23" descr="Immagine che contiene calcio, calcio/football americano, cerchio, schizzo&#10;&#10;Descrizione generata automaticamente">
            <a:extLst>
              <a:ext uri="{FF2B5EF4-FFF2-40B4-BE49-F238E27FC236}">
                <a16:creationId xmlns:a16="http://schemas.microsoft.com/office/drawing/2014/main" id="{56CC3C98-299A-0887-5CB0-380DAC9C9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r="25764"/>
          <a:stretch/>
        </p:blipFill>
        <p:spPr>
          <a:xfrm>
            <a:off x="6655444" y="2304285"/>
            <a:ext cx="2997844" cy="317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7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 descr="Immagine che contiene schermata, blu, Blu intenso, Blu elettrico&#10;&#10;Descrizione generata automaticamente">
            <a:extLst>
              <a:ext uri="{FF2B5EF4-FFF2-40B4-BE49-F238E27FC236}">
                <a16:creationId xmlns:a16="http://schemas.microsoft.com/office/drawing/2014/main" id="{ACDB4AB8-7A8C-225B-D8F6-F9297CE0B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2" b="2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A8EDA2A4-A884-3B68-F102-D58AAF44B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9956"/>
            <a:ext cx="10515600" cy="1948667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DATA UNDERSTANDING</a:t>
            </a:r>
            <a:br>
              <a:rPr lang="it-IT" b="1" dirty="0">
                <a:solidFill>
                  <a:schemeClr val="bg1"/>
                </a:solidFill>
              </a:rPr>
            </a:br>
            <a:r>
              <a:rPr lang="it-IT" b="1" dirty="0">
                <a:solidFill>
                  <a:schemeClr val="bg1"/>
                </a:solidFill>
              </a:rPr>
              <a:t>E</a:t>
            </a:r>
            <a:br>
              <a:rPr lang="it-IT" b="1" dirty="0">
                <a:solidFill>
                  <a:schemeClr val="bg1"/>
                </a:solidFill>
              </a:rPr>
            </a:br>
            <a:r>
              <a:rPr lang="it-IT" b="1" dirty="0">
                <a:solidFill>
                  <a:schemeClr val="bg1"/>
                </a:solidFill>
              </a:rPr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256237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1755327A-64A0-8579-37D4-E739355F7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it-IT" b="1">
                <a:latin typeface="Formula1 Display Regular" panose="02000000000000000000" pitchFamily="50" charset="0"/>
              </a:rPr>
              <a:t>Dataset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8B686DC4-D281-CE93-73DA-414AC6CA6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>
                <a:latin typeface="Formula1 Display Regular" panose="02000000000000000000" pitchFamily="50" charset="0"/>
              </a:rPr>
              <a:t>Il dataset utilizzato per il training del modello riguarda le stagioni 20/21 e 21/22 della Premier Legue. Il creatore del dataset ha spiegato che la stagione 21/22 era ancora in corso quando è stato eseguito lo scraping.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0608C64-FFBB-DC45-A7E5-760BF2123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3141084"/>
            <a:ext cx="4788505" cy="184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1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0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8B4409-34DC-0FB6-774A-30B7ABD6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it-IT" sz="3400" b="1" dirty="0">
                <a:latin typeface="Formula1 Display Regular" panose="02000000000000000000" pitchFamily="50" charset="0"/>
              </a:rPr>
              <a:t>Dataset</a:t>
            </a:r>
            <a:endParaRPr lang="it-IT" sz="3400" dirty="0"/>
          </a:p>
        </p:txBody>
      </p:sp>
      <p:sp>
        <p:nvSpPr>
          <p:cNvPr id="60" name="Rectangle 52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Rectangle 54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6" name="Segnaposto contenuto 2">
            <a:extLst>
              <a:ext uri="{FF2B5EF4-FFF2-40B4-BE49-F238E27FC236}">
                <a16:creationId xmlns:a16="http://schemas.microsoft.com/office/drawing/2014/main" id="{CB9B0581-CA39-4666-73FB-5626CDA16F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654812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534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B13419-B610-B2E1-D293-55EF0B7B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preparation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EB240E-C769-06A6-1A6B-E6855F78C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Questa fase consiste nel trasformare, pulire e organizzare i dati per renderli pronti per la fase di modellazione. Ci concentriamo su </a:t>
            </a:r>
          </a:p>
          <a:p>
            <a:r>
              <a:rPr lang="it-IT" dirty="0"/>
              <a:t>Pulizia dei Dati</a:t>
            </a:r>
          </a:p>
          <a:p>
            <a:r>
              <a:rPr lang="it-IT" dirty="0"/>
              <a:t>Riduzione della Dimensionalità</a:t>
            </a:r>
          </a:p>
          <a:p>
            <a:r>
              <a:rPr lang="it-IT" dirty="0"/>
              <a:t>Standardizzazione e Normalizzazione</a:t>
            </a:r>
          </a:p>
          <a:p>
            <a:r>
              <a:rPr lang="it-IT" dirty="0"/>
              <a:t>Suddivisione del Dataset: Dividere il dataset in set di addestramento e test .</a:t>
            </a:r>
          </a:p>
        </p:txBody>
      </p:sp>
    </p:spTree>
    <p:extLst>
      <p:ext uri="{BB962C8B-B14F-4D97-AF65-F5344CB8AC3E}">
        <p14:creationId xmlns:p14="http://schemas.microsoft.com/office/powerpoint/2010/main" val="69299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684</Words>
  <Application>Microsoft Office PowerPoint</Application>
  <PresentationFormat>Widescreen</PresentationFormat>
  <Paragraphs>120</Paragraphs>
  <Slides>22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9" baseType="lpstr">
      <vt:lpstr>Aptos</vt:lpstr>
      <vt:lpstr>Aptos Display</vt:lpstr>
      <vt:lpstr>Arial</vt:lpstr>
      <vt:lpstr>Calibri</vt:lpstr>
      <vt:lpstr>Courier New</vt:lpstr>
      <vt:lpstr>Formula1 Display Regular</vt:lpstr>
      <vt:lpstr>Tema di Office</vt:lpstr>
      <vt:lpstr>FootballPredictor</vt:lpstr>
      <vt:lpstr>Cos’è footballPredictor</vt:lpstr>
      <vt:lpstr>Overview</vt:lpstr>
      <vt:lpstr>Specifica PEAS</vt:lpstr>
      <vt:lpstr>Presentazione standard di PowerPoint</vt:lpstr>
      <vt:lpstr>DATA UNDERSTANDING E DATA PREPARATION</vt:lpstr>
      <vt:lpstr>Dataset</vt:lpstr>
      <vt:lpstr>Dataset</vt:lpstr>
      <vt:lpstr>Data preparation</vt:lpstr>
      <vt:lpstr>Presentazione standard di PowerPoint</vt:lpstr>
      <vt:lpstr>Feature Selection </vt:lpstr>
      <vt:lpstr>Presentazione standard di PowerPoint</vt:lpstr>
      <vt:lpstr>Presentazione standard di PowerPoint</vt:lpstr>
      <vt:lpstr>Feature Construction</vt:lpstr>
      <vt:lpstr>Divisione del dataset </vt:lpstr>
      <vt:lpstr>DATA MODELLING</vt:lpstr>
      <vt:lpstr>Addestramento</vt:lpstr>
      <vt:lpstr>Motivazioni alla scelta dei 3 modelli</vt:lpstr>
      <vt:lpstr>EVALUATION</vt:lpstr>
      <vt:lpstr>Presentazione standard di PowerPoint</vt:lpstr>
      <vt:lpstr>CONCLUSIONI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Celolungo Anzelmo</dc:creator>
  <cp:lastModifiedBy>Celolungo Anzelmo</cp:lastModifiedBy>
  <cp:revision>5</cp:revision>
  <dcterms:created xsi:type="dcterms:W3CDTF">2024-09-10T21:58:42Z</dcterms:created>
  <dcterms:modified xsi:type="dcterms:W3CDTF">2024-11-04T09:38:07Z</dcterms:modified>
</cp:coreProperties>
</file>