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76" r:id="rId3"/>
    <p:sldId id="277" r:id="rId4"/>
    <p:sldId id="275" r:id="rId5"/>
    <p:sldId id="274" r:id="rId6"/>
    <p:sldId id="280" r:id="rId7"/>
    <p:sldId id="272" r:id="rId8"/>
    <p:sldId id="284" r:id="rId9"/>
    <p:sldId id="286" r:id="rId10"/>
    <p:sldId id="293" r:id="rId11"/>
    <p:sldId id="269" r:id="rId12"/>
    <p:sldId id="266" r:id="rId13"/>
    <p:sldId id="265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Sezione predefinita" id="{05680DE0-0F7F-4C2B-AE7E-0820FE3B9542}">
          <p14:sldIdLst>
            <p14:sldId id="257"/>
          </p14:sldIdLst>
        </p14:section>
        <p14:section name="Introduzione e Background" id="{247145F1-1D68-4E0E-A485-9B67D75B5BB4}">
          <p14:sldIdLst>
            <p14:sldId id="276"/>
            <p14:sldId id="277"/>
            <p14:sldId id="275"/>
          </p14:sldIdLst>
        </p14:section>
        <p14:section name="Metodologia" id="{0B52A115-5B56-4818-AE98-11204C342F52}">
          <p14:sldIdLst>
            <p14:sldId id="274"/>
          </p14:sldIdLst>
        </p14:section>
        <p14:section name="Aspetto del chi" id="{F1EAB965-39E0-41DF-B7E7-7E39A88666F3}">
          <p14:sldIdLst>
            <p14:sldId id="280"/>
          </p14:sldIdLst>
        </p14:section>
        <p14:section name="Aspetto del cosa" id="{8C6C9C58-A8D3-4A77-B5EF-BBB689AA8883}">
          <p14:sldIdLst>
            <p14:sldId id="272"/>
            <p14:sldId id="284"/>
          </p14:sldIdLst>
        </p14:section>
        <p14:section name="Aspetto del perchè" id="{75BE5B28-9A69-4734-8019-29C1B069EFAB}">
          <p14:sldIdLst>
            <p14:sldId id="286"/>
          </p14:sldIdLst>
        </p14:section>
        <p14:section name="Valutazione" id="{7DCBCA97-AEC8-41C6-AEAD-89E83E6E1AF2}">
          <p14:sldIdLst>
            <p14:sldId id="293"/>
          </p14:sldIdLst>
        </p14:section>
        <p14:section name="Conclusione" id="{A5C3668D-9C5D-4F9A-895F-FFBBCB09916E}">
          <p14:sldIdLst>
            <p14:sldId id="269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072" autoAdjust="0"/>
  </p:normalViewPr>
  <p:slideViewPr>
    <p:cSldViewPr snapToGrid="0">
      <p:cViewPr varScale="1">
        <p:scale>
          <a:sx n="54" d="100"/>
          <a:sy n="54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19D39-E597-4C34-B13A-0E3A9370CC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9146CAA-DC8C-4631-A207-2F8002CEE334}">
      <dgm:prSet phldrT="[Testo]"/>
      <dgm:spPr/>
      <dgm:t>
        <a:bodyPr/>
        <a:lstStyle/>
        <a:p>
          <a:r>
            <a:rPr lang="it-IT" b="0" i="0" dirty="0">
              <a:solidFill>
                <a:schemeClr val="tx1"/>
              </a:solidFill>
              <a:effectLst/>
              <a:latin typeface="Lexend"/>
            </a:rPr>
            <a:t>Le metodologie agili richiedono che i team di sviluppo possano trasformare rapidamente i requisiti degli stakeholder in user stories </a:t>
          </a:r>
          <a:r>
            <a:rPr lang="it-IT" b="1" i="0" dirty="0">
              <a:solidFill>
                <a:schemeClr val="tx1"/>
              </a:solidFill>
              <a:effectLst/>
              <a:latin typeface="Lexend"/>
            </a:rPr>
            <a:t>comprensibili</a:t>
          </a:r>
          <a:r>
            <a:rPr lang="it-IT" b="0" i="0" dirty="0">
              <a:solidFill>
                <a:schemeClr val="tx1"/>
              </a:solidFill>
              <a:effectLst/>
              <a:latin typeface="Lexend"/>
            </a:rPr>
            <a:t> e </a:t>
          </a:r>
          <a:r>
            <a:rPr lang="it-IT" b="1" i="0" dirty="0">
              <a:solidFill>
                <a:schemeClr val="tx1"/>
              </a:solidFill>
              <a:effectLst/>
              <a:latin typeface="Lexend"/>
            </a:rPr>
            <a:t>implementabili</a:t>
          </a:r>
          <a:endParaRPr lang="it-IT" b="1" dirty="0"/>
        </a:p>
      </dgm:t>
    </dgm:pt>
    <dgm:pt modelId="{1E038AA8-570F-483E-A2EC-C83D90D1E6A9}" type="parTrans" cxnId="{08A25F65-AD62-45AD-8D00-D8E120B170A9}">
      <dgm:prSet/>
      <dgm:spPr/>
      <dgm:t>
        <a:bodyPr/>
        <a:lstStyle/>
        <a:p>
          <a:endParaRPr lang="it-IT"/>
        </a:p>
      </dgm:t>
    </dgm:pt>
    <dgm:pt modelId="{B687DE78-4A69-4B61-98A0-D2A776E2D451}" type="sibTrans" cxnId="{08A25F65-AD62-45AD-8D00-D8E120B170A9}">
      <dgm:prSet/>
      <dgm:spPr/>
      <dgm:t>
        <a:bodyPr/>
        <a:lstStyle/>
        <a:p>
          <a:endParaRPr lang="it-IT"/>
        </a:p>
      </dgm:t>
    </dgm:pt>
    <dgm:pt modelId="{CF557D3A-9BA4-4C4B-B065-377E3A5CF219}">
      <dgm:prSet phldrT="[Testo]"/>
      <dgm:spPr/>
      <dgm:t>
        <a:bodyPr/>
        <a:lstStyle/>
        <a:p>
          <a:r>
            <a:rPr lang="it-IT" b="1" dirty="0"/>
            <a:t>Velocizzare il Passaggio dai Requisiti alle User Stories</a:t>
          </a:r>
          <a:endParaRPr lang="it-IT" dirty="0"/>
        </a:p>
      </dgm:t>
    </dgm:pt>
    <dgm:pt modelId="{C8A8D6A1-7046-4B55-A360-200BA9FB2A20}" type="parTrans" cxnId="{340C9AE6-1A55-45F8-AF77-6519C81B5781}">
      <dgm:prSet/>
      <dgm:spPr/>
      <dgm:t>
        <a:bodyPr/>
        <a:lstStyle/>
        <a:p>
          <a:endParaRPr lang="it-IT"/>
        </a:p>
      </dgm:t>
    </dgm:pt>
    <dgm:pt modelId="{B28B9406-CF79-4055-8BD5-6A569EA3A7E2}" type="sibTrans" cxnId="{340C9AE6-1A55-45F8-AF77-6519C81B5781}">
      <dgm:prSet/>
      <dgm:spPr/>
      <dgm:t>
        <a:bodyPr/>
        <a:lstStyle/>
        <a:p>
          <a:endParaRPr lang="it-IT"/>
        </a:p>
      </dgm:t>
    </dgm:pt>
    <dgm:pt modelId="{BEA67296-859C-4FF6-BC3E-952A2C08FEB9}">
      <dgm:prSet phldrT="[Testo]"/>
      <dgm:spPr/>
      <dgm:t>
        <a:bodyPr/>
        <a:lstStyle/>
        <a:p>
          <a:r>
            <a:rPr lang="it-IT" b="1" dirty="0"/>
            <a:t>Aumentare la qualità delle user stories, ridurre le ambiguità ser Stories</a:t>
          </a:r>
          <a:endParaRPr lang="it-IT" dirty="0"/>
        </a:p>
      </dgm:t>
    </dgm:pt>
    <dgm:pt modelId="{4B9A4887-D2CD-479A-8B13-5A18517144D6}" type="parTrans" cxnId="{58286AB7-ABB6-4B82-81AC-050471B1B6D6}">
      <dgm:prSet/>
      <dgm:spPr/>
      <dgm:t>
        <a:bodyPr/>
        <a:lstStyle/>
        <a:p>
          <a:endParaRPr lang="it-IT"/>
        </a:p>
      </dgm:t>
    </dgm:pt>
    <dgm:pt modelId="{DA565B80-87E6-4A85-8FA2-3B2087AAAE75}" type="sibTrans" cxnId="{58286AB7-ABB6-4B82-81AC-050471B1B6D6}">
      <dgm:prSet/>
      <dgm:spPr/>
      <dgm:t>
        <a:bodyPr/>
        <a:lstStyle/>
        <a:p>
          <a:endParaRPr lang="it-IT"/>
        </a:p>
      </dgm:t>
    </dgm:pt>
    <dgm:pt modelId="{3A80BA0E-C606-48C0-9365-E151AC2C2892}">
      <dgm:prSet phldrT="[Testo]"/>
      <dgm:spPr/>
      <dgm:t>
        <a:bodyPr/>
        <a:lstStyle/>
        <a:p>
          <a:r>
            <a:rPr lang="it-IT" b="1" dirty="0"/>
            <a:t>Facilitare la Comunicazione tra Stakeholder e Team di Sviluppo</a:t>
          </a:r>
          <a:endParaRPr lang="it-IT" dirty="0"/>
        </a:p>
      </dgm:t>
    </dgm:pt>
    <dgm:pt modelId="{A053F185-9969-4329-A5EC-4E4E208D7A5D}" type="parTrans" cxnId="{55A94C45-E95C-455F-92B9-ED8E7D7D67FC}">
      <dgm:prSet/>
      <dgm:spPr/>
      <dgm:t>
        <a:bodyPr/>
        <a:lstStyle/>
        <a:p>
          <a:endParaRPr lang="it-IT"/>
        </a:p>
      </dgm:t>
    </dgm:pt>
    <dgm:pt modelId="{DDF4A794-023F-42FE-8CF5-DFC7C61D4519}" type="sibTrans" cxnId="{55A94C45-E95C-455F-92B9-ED8E7D7D67FC}">
      <dgm:prSet/>
      <dgm:spPr/>
      <dgm:t>
        <a:bodyPr/>
        <a:lstStyle/>
        <a:p>
          <a:endParaRPr lang="it-IT"/>
        </a:p>
      </dgm:t>
    </dgm:pt>
    <dgm:pt modelId="{C69105D0-6229-43A0-BC2D-B64E497378D0}" type="pres">
      <dgm:prSet presAssocID="{C8619D39-E597-4C34-B13A-0E3A9370CCD3}" presName="vert0" presStyleCnt="0">
        <dgm:presLayoutVars>
          <dgm:dir/>
          <dgm:animOne val="branch"/>
          <dgm:animLvl val="lvl"/>
        </dgm:presLayoutVars>
      </dgm:prSet>
      <dgm:spPr/>
    </dgm:pt>
    <dgm:pt modelId="{ED3BB74E-8B32-40E2-952F-67B4521BA266}" type="pres">
      <dgm:prSet presAssocID="{89146CAA-DC8C-4631-A207-2F8002CEE334}" presName="thickLine" presStyleLbl="alignNode1" presStyleIdx="0" presStyleCnt="1"/>
      <dgm:spPr/>
    </dgm:pt>
    <dgm:pt modelId="{43110A6A-7B00-4A79-B50B-7D67F7F98522}" type="pres">
      <dgm:prSet presAssocID="{89146CAA-DC8C-4631-A207-2F8002CEE334}" presName="horz1" presStyleCnt="0"/>
      <dgm:spPr/>
    </dgm:pt>
    <dgm:pt modelId="{3D8B245B-490A-4915-9CEB-D15E461E4C90}" type="pres">
      <dgm:prSet presAssocID="{89146CAA-DC8C-4631-A207-2F8002CEE334}" presName="tx1" presStyleLbl="revTx" presStyleIdx="0" presStyleCnt="4" custScaleX="372606" custLinFactNeighborX="-94349" custLinFactNeighborY="-3509"/>
      <dgm:spPr/>
    </dgm:pt>
    <dgm:pt modelId="{4D9670C2-D1C8-4A4F-AD57-32B33545B241}" type="pres">
      <dgm:prSet presAssocID="{89146CAA-DC8C-4631-A207-2F8002CEE334}" presName="vert1" presStyleCnt="0"/>
      <dgm:spPr/>
    </dgm:pt>
    <dgm:pt modelId="{14477908-BEC7-42ED-AF3E-545FD0042191}" type="pres">
      <dgm:prSet presAssocID="{CF557D3A-9BA4-4C4B-B065-377E3A5CF219}" presName="vertSpace2a" presStyleCnt="0"/>
      <dgm:spPr/>
    </dgm:pt>
    <dgm:pt modelId="{F4C7C93B-91A9-4858-B5DA-49FED8097D60}" type="pres">
      <dgm:prSet presAssocID="{CF557D3A-9BA4-4C4B-B065-377E3A5CF219}" presName="horz2" presStyleCnt="0"/>
      <dgm:spPr/>
    </dgm:pt>
    <dgm:pt modelId="{CDB28D5E-8C9D-4F15-B312-BD20812ABAEF}" type="pres">
      <dgm:prSet presAssocID="{CF557D3A-9BA4-4C4B-B065-377E3A5CF219}" presName="horzSpace2" presStyleCnt="0"/>
      <dgm:spPr/>
    </dgm:pt>
    <dgm:pt modelId="{D55C98EC-EDDF-48E0-A667-5AEABAEACD4B}" type="pres">
      <dgm:prSet presAssocID="{CF557D3A-9BA4-4C4B-B065-377E3A5CF219}" presName="tx2" presStyleLbl="revTx" presStyleIdx="1" presStyleCnt="4"/>
      <dgm:spPr/>
    </dgm:pt>
    <dgm:pt modelId="{D839E31C-E896-4A02-BE8F-327F1BF201E6}" type="pres">
      <dgm:prSet presAssocID="{CF557D3A-9BA4-4C4B-B065-377E3A5CF219}" presName="vert2" presStyleCnt="0"/>
      <dgm:spPr/>
    </dgm:pt>
    <dgm:pt modelId="{BE77BAF3-C7D2-426E-A466-9FF42D3F3E88}" type="pres">
      <dgm:prSet presAssocID="{CF557D3A-9BA4-4C4B-B065-377E3A5CF219}" presName="thinLine2b" presStyleLbl="callout" presStyleIdx="0" presStyleCnt="3"/>
      <dgm:spPr/>
    </dgm:pt>
    <dgm:pt modelId="{811DEB09-D88B-4166-944A-5E13B747828A}" type="pres">
      <dgm:prSet presAssocID="{CF557D3A-9BA4-4C4B-B065-377E3A5CF219}" presName="vertSpace2b" presStyleCnt="0"/>
      <dgm:spPr/>
    </dgm:pt>
    <dgm:pt modelId="{8EADADAE-7410-48F9-9B57-0E994C4228FA}" type="pres">
      <dgm:prSet presAssocID="{BEA67296-859C-4FF6-BC3E-952A2C08FEB9}" presName="horz2" presStyleCnt="0"/>
      <dgm:spPr/>
    </dgm:pt>
    <dgm:pt modelId="{D2806B8F-50DC-422A-ADC7-D6C5D174B906}" type="pres">
      <dgm:prSet presAssocID="{BEA67296-859C-4FF6-BC3E-952A2C08FEB9}" presName="horzSpace2" presStyleCnt="0"/>
      <dgm:spPr/>
    </dgm:pt>
    <dgm:pt modelId="{B9CDF378-09DE-4DEF-8295-34F3955F9853}" type="pres">
      <dgm:prSet presAssocID="{BEA67296-859C-4FF6-BC3E-952A2C08FEB9}" presName="tx2" presStyleLbl="revTx" presStyleIdx="2" presStyleCnt="4"/>
      <dgm:spPr/>
    </dgm:pt>
    <dgm:pt modelId="{FAFD0FC7-FF31-4236-8E79-377C7FC22BB7}" type="pres">
      <dgm:prSet presAssocID="{BEA67296-859C-4FF6-BC3E-952A2C08FEB9}" presName="vert2" presStyleCnt="0"/>
      <dgm:spPr/>
    </dgm:pt>
    <dgm:pt modelId="{043EF5EB-3969-48FC-80A8-6AACA3E1C1EE}" type="pres">
      <dgm:prSet presAssocID="{BEA67296-859C-4FF6-BC3E-952A2C08FEB9}" presName="thinLine2b" presStyleLbl="callout" presStyleIdx="1" presStyleCnt="3"/>
      <dgm:spPr/>
    </dgm:pt>
    <dgm:pt modelId="{2E554DA1-3925-406A-B174-6702AFE89D25}" type="pres">
      <dgm:prSet presAssocID="{BEA67296-859C-4FF6-BC3E-952A2C08FEB9}" presName="vertSpace2b" presStyleCnt="0"/>
      <dgm:spPr/>
    </dgm:pt>
    <dgm:pt modelId="{2A566A8E-4349-473F-B6AC-F900B2D350C2}" type="pres">
      <dgm:prSet presAssocID="{3A80BA0E-C606-48C0-9365-E151AC2C2892}" presName="horz2" presStyleCnt="0"/>
      <dgm:spPr/>
    </dgm:pt>
    <dgm:pt modelId="{43EA1118-B30B-4C1F-8DFF-026B7ABC2480}" type="pres">
      <dgm:prSet presAssocID="{3A80BA0E-C606-48C0-9365-E151AC2C2892}" presName="horzSpace2" presStyleCnt="0"/>
      <dgm:spPr/>
    </dgm:pt>
    <dgm:pt modelId="{3E22472D-3B40-47F0-99E8-1C9A0568E8CB}" type="pres">
      <dgm:prSet presAssocID="{3A80BA0E-C606-48C0-9365-E151AC2C2892}" presName="tx2" presStyleLbl="revTx" presStyleIdx="3" presStyleCnt="4"/>
      <dgm:spPr/>
    </dgm:pt>
    <dgm:pt modelId="{959E1F4C-708B-4DAE-A76E-4A599D043F3D}" type="pres">
      <dgm:prSet presAssocID="{3A80BA0E-C606-48C0-9365-E151AC2C2892}" presName="vert2" presStyleCnt="0"/>
      <dgm:spPr/>
    </dgm:pt>
    <dgm:pt modelId="{2E468059-8C50-4668-A8BC-579A5160EB9E}" type="pres">
      <dgm:prSet presAssocID="{3A80BA0E-C606-48C0-9365-E151AC2C2892}" presName="thinLine2b" presStyleLbl="callout" presStyleIdx="2" presStyleCnt="3"/>
      <dgm:spPr/>
    </dgm:pt>
    <dgm:pt modelId="{460376F8-B8AB-4503-8572-6E2A348F8583}" type="pres">
      <dgm:prSet presAssocID="{3A80BA0E-C606-48C0-9365-E151AC2C2892}" presName="vertSpace2b" presStyleCnt="0"/>
      <dgm:spPr/>
    </dgm:pt>
  </dgm:ptLst>
  <dgm:cxnLst>
    <dgm:cxn modelId="{55E3C839-3B43-45E2-AA03-36DDF05D24D7}" type="presOf" srcId="{3A80BA0E-C606-48C0-9365-E151AC2C2892}" destId="{3E22472D-3B40-47F0-99E8-1C9A0568E8CB}" srcOrd="0" destOrd="0" presId="urn:microsoft.com/office/officeart/2008/layout/LinedList"/>
    <dgm:cxn modelId="{347D4660-1671-4B05-9CB3-2AA0A65DF4C2}" type="presOf" srcId="{C8619D39-E597-4C34-B13A-0E3A9370CCD3}" destId="{C69105D0-6229-43A0-BC2D-B64E497378D0}" srcOrd="0" destOrd="0" presId="urn:microsoft.com/office/officeart/2008/layout/LinedList"/>
    <dgm:cxn modelId="{86274641-B30C-4AFF-A8DD-76AA190B2AFE}" type="presOf" srcId="{89146CAA-DC8C-4631-A207-2F8002CEE334}" destId="{3D8B245B-490A-4915-9CEB-D15E461E4C90}" srcOrd="0" destOrd="0" presId="urn:microsoft.com/office/officeart/2008/layout/LinedList"/>
    <dgm:cxn modelId="{08A25F65-AD62-45AD-8D00-D8E120B170A9}" srcId="{C8619D39-E597-4C34-B13A-0E3A9370CCD3}" destId="{89146CAA-DC8C-4631-A207-2F8002CEE334}" srcOrd="0" destOrd="0" parTransId="{1E038AA8-570F-483E-A2EC-C83D90D1E6A9}" sibTransId="{B687DE78-4A69-4B61-98A0-D2A776E2D451}"/>
    <dgm:cxn modelId="{55A94C45-E95C-455F-92B9-ED8E7D7D67FC}" srcId="{89146CAA-DC8C-4631-A207-2F8002CEE334}" destId="{3A80BA0E-C606-48C0-9365-E151AC2C2892}" srcOrd="2" destOrd="0" parTransId="{A053F185-9969-4329-A5EC-4E4E208D7A5D}" sibTransId="{DDF4A794-023F-42FE-8CF5-DFC7C61D4519}"/>
    <dgm:cxn modelId="{58286AB7-ABB6-4B82-81AC-050471B1B6D6}" srcId="{89146CAA-DC8C-4631-A207-2F8002CEE334}" destId="{BEA67296-859C-4FF6-BC3E-952A2C08FEB9}" srcOrd="1" destOrd="0" parTransId="{4B9A4887-D2CD-479A-8B13-5A18517144D6}" sibTransId="{DA565B80-87E6-4A85-8FA2-3B2087AAAE75}"/>
    <dgm:cxn modelId="{AB3475BD-8A0D-4483-87CD-21820014CB96}" type="presOf" srcId="{BEA67296-859C-4FF6-BC3E-952A2C08FEB9}" destId="{B9CDF378-09DE-4DEF-8295-34F3955F9853}" srcOrd="0" destOrd="0" presId="urn:microsoft.com/office/officeart/2008/layout/LinedList"/>
    <dgm:cxn modelId="{B64844CC-A4DD-454D-A9E6-703CB418B0BF}" type="presOf" srcId="{CF557D3A-9BA4-4C4B-B065-377E3A5CF219}" destId="{D55C98EC-EDDF-48E0-A667-5AEABAEACD4B}" srcOrd="0" destOrd="0" presId="urn:microsoft.com/office/officeart/2008/layout/LinedList"/>
    <dgm:cxn modelId="{340C9AE6-1A55-45F8-AF77-6519C81B5781}" srcId="{89146CAA-DC8C-4631-A207-2F8002CEE334}" destId="{CF557D3A-9BA4-4C4B-B065-377E3A5CF219}" srcOrd="0" destOrd="0" parTransId="{C8A8D6A1-7046-4B55-A360-200BA9FB2A20}" sibTransId="{B28B9406-CF79-4055-8BD5-6A569EA3A7E2}"/>
    <dgm:cxn modelId="{161C1683-D7C5-41EC-8C5A-337299EF5013}" type="presParOf" srcId="{C69105D0-6229-43A0-BC2D-B64E497378D0}" destId="{ED3BB74E-8B32-40E2-952F-67B4521BA266}" srcOrd="0" destOrd="0" presId="urn:microsoft.com/office/officeart/2008/layout/LinedList"/>
    <dgm:cxn modelId="{A5683F15-BF07-422F-A71D-73B98F4D16BD}" type="presParOf" srcId="{C69105D0-6229-43A0-BC2D-B64E497378D0}" destId="{43110A6A-7B00-4A79-B50B-7D67F7F98522}" srcOrd="1" destOrd="0" presId="urn:microsoft.com/office/officeart/2008/layout/LinedList"/>
    <dgm:cxn modelId="{299342BB-B9AD-4700-9E75-0A24C84233D5}" type="presParOf" srcId="{43110A6A-7B00-4A79-B50B-7D67F7F98522}" destId="{3D8B245B-490A-4915-9CEB-D15E461E4C90}" srcOrd="0" destOrd="0" presId="urn:microsoft.com/office/officeart/2008/layout/LinedList"/>
    <dgm:cxn modelId="{E491270C-5DA3-4465-80DF-32570F4BEE72}" type="presParOf" srcId="{43110A6A-7B00-4A79-B50B-7D67F7F98522}" destId="{4D9670C2-D1C8-4A4F-AD57-32B33545B241}" srcOrd="1" destOrd="0" presId="urn:microsoft.com/office/officeart/2008/layout/LinedList"/>
    <dgm:cxn modelId="{566D2389-EEDA-4C4C-9DD3-5225933D1792}" type="presParOf" srcId="{4D9670C2-D1C8-4A4F-AD57-32B33545B241}" destId="{14477908-BEC7-42ED-AF3E-545FD0042191}" srcOrd="0" destOrd="0" presId="urn:microsoft.com/office/officeart/2008/layout/LinedList"/>
    <dgm:cxn modelId="{A294B183-5173-4774-809A-8ACDA10ACCC5}" type="presParOf" srcId="{4D9670C2-D1C8-4A4F-AD57-32B33545B241}" destId="{F4C7C93B-91A9-4858-B5DA-49FED8097D60}" srcOrd="1" destOrd="0" presId="urn:microsoft.com/office/officeart/2008/layout/LinedList"/>
    <dgm:cxn modelId="{413929F2-338C-4B10-AB72-69E658C92E10}" type="presParOf" srcId="{F4C7C93B-91A9-4858-B5DA-49FED8097D60}" destId="{CDB28D5E-8C9D-4F15-B312-BD20812ABAEF}" srcOrd="0" destOrd="0" presId="urn:microsoft.com/office/officeart/2008/layout/LinedList"/>
    <dgm:cxn modelId="{65BB3C54-CA02-49DA-B5FA-E88ECFD7A416}" type="presParOf" srcId="{F4C7C93B-91A9-4858-B5DA-49FED8097D60}" destId="{D55C98EC-EDDF-48E0-A667-5AEABAEACD4B}" srcOrd="1" destOrd="0" presId="urn:microsoft.com/office/officeart/2008/layout/LinedList"/>
    <dgm:cxn modelId="{C8E6C830-5449-4292-8C11-AA02CFB6E848}" type="presParOf" srcId="{F4C7C93B-91A9-4858-B5DA-49FED8097D60}" destId="{D839E31C-E896-4A02-BE8F-327F1BF201E6}" srcOrd="2" destOrd="0" presId="urn:microsoft.com/office/officeart/2008/layout/LinedList"/>
    <dgm:cxn modelId="{C6AB1723-A835-4BFB-8A9B-2EF62CE0EDA4}" type="presParOf" srcId="{4D9670C2-D1C8-4A4F-AD57-32B33545B241}" destId="{BE77BAF3-C7D2-426E-A466-9FF42D3F3E88}" srcOrd="2" destOrd="0" presId="urn:microsoft.com/office/officeart/2008/layout/LinedList"/>
    <dgm:cxn modelId="{48B13954-5769-4462-8808-832A6BA9EA70}" type="presParOf" srcId="{4D9670C2-D1C8-4A4F-AD57-32B33545B241}" destId="{811DEB09-D88B-4166-944A-5E13B747828A}" srcOrd="3" destOrd="0" presId="urn:microsoft.com/office/officeart/2008/layout/LinedList"/>
    <dgm:cxn modelId="{3E827CAE-B3F6-47B1-8DF5-83E889EFF216}" type="presParOf" srcId="{4D9670C2-D1C8-4A4F-AD57-32B33545B241}" destId="{8EADADAE-7410-48F9-9B57-0E994C4228FA}" srcOrd="4" destOrd="0" presId="urn:microsoft.com/office/officeart/2008/layout/LinedList"/>
    <dgm:cxn modelId="{3430DDBA-2CD0-40E0-8724-4D40A5308F10}" type="presParOf" srcId="{8EADADAE-7410-48F9-9B57-0E994C4228FA}" destId="{D2806B8F-50DC-422A-ADC7-D6C5D174B906}" srcOrd="0" destOrd="0" presId="urn:microsoft.com/office/officeart/2008/layout/LinedList"/>
    <dgm:cxn modelId="{B9F20446-41F0-4943-9190-C3E3BAB0D7AE}" type="presParOf" srcId="{8EADADAE-7410-48F9-9B57-0E994C4228FA}" destId="{B9CDF378-09DE-4DEF-8295-34F3955F9853}" srcOrd="1" destOrd="0" presId="urn:microsoft.com/office/officeart/2008/layout/LinedList"/>
    <dgm:cxn modelId="{0F3404CF-0AE6-4C69-A12F-D2204E6AFDA0}" type="presParOf" srcId="{8EADADAE-7410-48F9-9B57-0E994C4228FA}" destId="{FAFD0FC7-FF31-4236-8E79-377C7FC22BB7}" srcOrd="2" destOrd="0" presId="urn:microsoft.com/office/officeart/2008/layout/LinedList"/>
    <dgm:cxn modelId="{5B8E7233-5C6E-4483-B65A-DEE39EEFC9C2}" type="presParOf" srcId="{4D9670C2-D1C8-4A4F-AD57-32B33545B241}" destId="{043EF5EB-3969-48FC-80A8-6AACA3E1C1EE}" srcOrd="5" destOrd="0" presId="urn:microsoft.com/office/officeart/2008/layout/LinedList"/>
    <dgm:cxn modelId="{8CD68BA8-20BF-4283-A5F0-CE60B22482A7}" type="presParOf" srcId="{4D9670C2-D1C8-4A4F-AD57-32B33545B241}" destId="{2E554DA1-3925-406A-B174-6702AFE89D25}" srcOrd="6" destOrd="0" presId="urn:microsoft.com/office/officeart/2008/layout/LinedList"/>
    <dgm:cxn modelId="{A6AAC496-FCDD-4D43-BD39-3D3CFE831E9C}" type="presParOf" srcId="{4D9670C2-D1C8-4A4F-AD57-32B33545B241}" destId="{2A566A8E-4349-473F-B6AC-F900B2D350C2}" srcOrd="7" destOrd="0" presId="urn:microsoft.com/office/officeart/2008/layout/LinedList"/>
    <dgm:cxn modelId="{D2B497FF-257D-4AE6-909E-0C31071363C3}" type="presParOf" srcId="{2A566A8E-4349-473F-B6AC-F900B2D350C2}" destId="{43EA1118-B30B-4C1F-8DFF-026B7ABC2480}" srcOrd="0" destOrd="0" presId="urn:microsoft.com/office/officeart/2008/layout/LinedList"/>
    <dgm:cxn modelId="{6D57A5D1-8957-4D51-AE75-11CDCF1CD13D}" type="presParOf" srcId="{2A566A8E-4349-473F-B6AC-F900B2D350C2}" destId="{3E22472D-3B40-47F0-99E8-1C9A0568E8CB}" srcOrd="1" destOrd="0" presId="urn:microsoft.com/office/officeart/2008/layout/LinedList"/>
    <dgm:cxn modelId="{D0D018F9-2731-4C8E-A15A-1DCFE9ECD20A}" type="presParOf" srcId="{2A566A8E-4349-473F-B6AC-F900B2D350C2}" destId="{959E1F4C-708B-4DAE-A76E-4A599D043F3D}" srcOrd="2" destOrd="0" presId="urn:microsoft.com/office/officeart/2008/layout/LinedList"/>
    <dgm:cxn modelId="{15BBBCE1-6CD1-4197-B785-06CEE7D76181}" type="presParOf" srcId="{4D9670C2-D1C8-4A4F-AD57-32B33545B241}" destId="{2E468059-8C50-4668-A8BC-579A5160EB9E}" srcOrd="8" destOrd="0" presId="urn:microsoft.com/office/officeart/2008/layout/LinedList"/>
    <dgm:cxn modelId="{0F14C2C0-E643-4D41-BF26-225D20C90FB8}" type="presParOf" srcId="{4D9670C2-D1C8-4A4F-AD57-32B33545B241}" destId="{460376F8-B8AB-4503-8572-6E2A348F85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036E2-EE0B-4E58-94F5-A4473813A4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6008CB-D72A-43C9-ADC8-D39AA566FC16}">
      <dgm:prSet phldrT="[Testo]"/>
      <dgm:spPr/>
      <dgm:t>
        <a:bodyPr/>
        <a:lstStyle/>
        <a:p>
          <a:r>
            <a:rPr lang="it-IT" dirty="0"/>
            <a:t>POS PATTERN</a:t>
          </a:r>
        </a:p>
      </dgm:t>
    </dgm:pt>
    <dgm:pt modelId="{61171126-DC74-4DC7-B469-5D3B733EF8F4}" type="parTrans" cxnId="{F1EF2752-7036-4334-ADDB-F21B3B99B62E}">
      <dgm:prSet/>
      <dgm:spPr/>
      <dgm:t>
        <a:bodyPr/>
        <a:lstStyle/>
        <a:p>
          <a:endParaRPr lang="it-IT"/>
        </a:p>
      </dgm:t>
    </dgm:pt>
    <dgm:pt modelId="{6C86E1E6-7E1F-4EA3-9C3A-4F999B37FE83}" type="sibTrans" cxnId="{F1EF2752-7036-4334-ADDB-F21B3B99B62E}">
      <dgm:prSet/>
      <dgm:spPr/>
      <dgm:t>
        <a:bodyPr/>
        <a:lstStyle/>
        <a:p>
          <a:endParaRPr lang="it-IT"/>
        </a:p>
      </dgm:t>
    </dgm:pt>
    <dgm:pt modelId="{F23BE97D-3496-4359-9254-AD4F63556817}">
      <dgm:prSet phldrT="[Testo]"/>
      <dgm:spPr/>
      <dgm:t>
        <a:bodyPr/>
        <a:lstStyle/>
        <a:p>
          <a:r>
            <a:rPr lang="it-IT" dirty="0"/>
            <a:t>NER</a:t>
          </a:r>
        </a:p>
      </dgm:t>
    </dgm:pt>
    <dgm:pt modelId="{4DF80B06-4C09-42A8-8AA4-0E0B1DF8088E}" type="parTrans" cxnId="{AF184AD5-1C72-4CDB-AE55-8B5FB245DC18}">
      <dgm:prSet/>
      <dgm:spPr/>
      <dgm:t>
        <a:bodyPr/>
        <a:lstStyle/>
        <a:p>
          <a:endParaRPr lang="it-IT"/>
        </a:p>
      </dgm:t>
    </dgm:pt>
    <dgm:pt modelId="{76508D8F-A3D4-4B48-8580-569C5701A2BE}" type="sibTrans" cxnId="{AF184AD5-1C72-4CDB-AE55-8B5FB245DC18}">
      <dgm:prSet/>
      <dgm:spPr/>
      <dgm:t>
        <a:bodyPr/>
        <a:lstStyle/>
        <a:p>
          <a:endParaRPr lang="it-IT"/>
        </a:p>
      </dgm:t>
    </dgm:pt>
    <dgm:pt modelId="{3244B9BA-0E31-430F-AE64-913AC724F4A3}">
      <dgm:prSet phldrT="[Testo]"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Parsing</a:t>
          </a:r>
          <a:endParaRPr lang="it-IT" dirty="0"/>
        </a:p>
      </dgm:t>
    </dgm:pt>
    <dgm:pt modelId="{6162C1DC-C1A2-4A31-92A0-943C94749791}" type="parTrans" cxnId="{C09315D6-D612-4226-9AC7-809520940CA5}">
      <dgm:prSet/>
      <dgm:spPr/>
      <dgm:t>
        <a:bodyPr/>
        <a:lstStyle/>
        <a:p>
          <a:endParaRPr lang="it-IT"/>
        </a:p>
      </dgm:t>
    </dgm:pt>
    <dgm:pt modelId="{455FDEA6-C8A9-49FE-A994-30DE7E176068}" type="sibTrans" cxnId="{C09315D6-D612-4226-9AC7-809520940CA5}">
      <dgm:prSet/>
      <dgm:spPr/>
      <dgm:t>
        <a:bodyPr/>
        <a:lstStyle/>
        <a:p>
          <a:endParaRPr lang="it-IT"/>
        </a:p>
      </dgm:t>
    </dgm:pt>
    <dgm:pt modelId="{4DD812E0-D7B2-40BB-AFB0-8EABC9721F4C}">
      <dgm:prSet phldrT="[Testo]"/>
      <dgm:spPr/>
      <dgm:t>
        <a:bodyPr/>
        <a:lstStyle/>
        <a:p>
          <a:r>
            <a:rPr lang="it-IT" dirty="0"/>
            <a:t>Verifica iperonimi su </a:t>
          </a:r>
          <a:r>
            <a:rPr lang="it-IT" dirty="0" err="1"/>
            <a:t>Wordnet</a:t>
          </a:r>
          <a:endParaRPr lang="it-IT" dirty="0"/>
        </a:p>
      </dgm:t>
    </dgm:pt>
    <dgm:pt modelId="{F5E8508D-605D-47D4-B781-D2AA8D2E0B66}" type="parTrans" cxnId="{DBE38DC3-BD55-48EF-A724-0B5829368477}">
      <dgm:prSet/>
      <dgm:spPr/>
      <dgm:t>
        <a:bodyPr/>
        <a:lstStyle/>
        <a:p>
          <a:endParaRPr lang="it-IT"/>
        </a:p>
      </dgm:t>
    </dgm:pt>
    <dgm:pt modelId="{99614F14-C5CB-4C51-976F-5090009723B5}" type="sibTrans" cxnId="{DBE38DC3-BD55-48EF-A724-0B5829368477}">
      <dgm:prSet/>
      <dgm:spPr/>
      <dgm:t>
        <a:bodyPr/>
        <a:lstStyle/>
        <a:p>
          <a:endParaRPr lang="it-IT"/>
        </a:p>
      </dgm:t>
    </dgm:pt>
    <dgm:pt modelId="{035961BE-DB87-43BD-8F72-53DEF50F33E1}" type="pres">
      <dgm:prSet presAssocID="{E8E036E2-EE0B-4E58-94F5-A4473813A4D8}" presName="CompostProcess" presStyleCnt="0">
        <dgm:presLayoutVars>
          <dgm:dir/>
          <dgm:resizeHandles val="exact"/>
        </dgm:presLayoutVars>
      </dgm:prSet>
      <dgm:spPr/>
    </dgm:pt>
    <dgm:pt modelId="{2530E6E7-3890-4D40-8594-446CBCCC88CF}" type="pres">
      <dgm:prSet presAssocID="{E8E036E2-EE0B-4E58-94F5-A4473813A4D8}" presName="arrow" presStyleLbl="bgShp" presStyleIdx="0" presStyleCnt="1"/>
      <dgm:spPr/>
    </dgm:pt>
    <dgm:pt modelId="{7F9122FC-5C67-49F7-B7C1-733836B05A96}" type="pres">
      <dgm:prSet presAssocID="{E8E036E2-EE0B-4E58-94F5-A4473813A4D8}" presName="linearProcess" presStyleCnt="0"/>
      <dgm:spPr/>
    </dgm:pt>
    <dgm:pt modelId="{2191D113-48C7-4D58-B7FF-42FC5615C9CD}" type="pres">
      <dgm:prSet presAssocID="{EB6008CB-D72A-43C9-ADC8-D39AA566FC16}" presName="textNode" presStyleLbl="node1" presStyleIdx="0" presStyleCnt="4">
        <dgm:presLayoutVars>
          <dgm:bulletEnabled val="1"/>
        </dgm:presLayoutVars>
      </dgm:prSet>
      <dgm:spPr/>
    </dgm:pt>
    <dgm:pt modelId="{6AD5FBA9-3996-4B6C-9DEB-3C8C2EA0E345}" type="pres">
      <dgm:prSet presAssocID="{6C86E1E6-7E1F-4EA3-9C3A-4F999B37FE83}" presName="sibTrans" presStyleCnt="0"/>
      <dgm:spPr/>
    </dgm:pt>
    <dgm:pt modelId="{D102D644-77E7-4006-B88E-DE633FA796B1}" type="pres">
      <dgm:prSet presAssocID="{4DD812E0-D7B2-40BB-AFB0-8EABC9721F4C}" presName="textNode" presStyleLbl="node1" presStyleIdx="1" presStyleCnt="4">
        <dgm:presLayoutVars>
          <dgm:bulletEnabled val="1"/>
        </dgm:presLayoutVars>
      </dgm:prSet>
      <dgm:spPr/>
    </dgm:pt>
    <dgm:pt modelId="{E1AA0772-85DF-41A3-8ADD-65D30E18656E}" type="pres">
      <dgm:prSet presAssocID="{99614F14-C5CB-4C51-976F-5090009723B5}" presName="sibTrans" presStyleCnt="0"/>
      <dgm:spPr/>
    </dgm:pt>
    <dgm:pt modelId="{F6BEEAD4-662F-4C74-ADE6-9377AE8C5724}" type="pres">
      <dgm:prSet presAssocID="{F23BE97D-3496-4359-9254-AD4F63556817}" presName="textNode" presStyleLbl="node1" presStyleIdx="2" presStyleCnt="4">
        <dgm:presLayoutVars>
          <dgm:bulletEnabled val="1"/>
        </dgm:presLayoutVars>
      </dgm:prSet>
      <dgm:spPr/>
    </dgm:pt>
    <dgm:pt modelId="{19E03D25-3AD2-4BD1-9BCF-769BEE505BC4}" type="pres">
      <dgm:prSet presAssocID="{76508D8F-A3D4-4B48-8580-569C5701A2BE}" presName="sibTrans" presStyleCnt="0"/>
      <dgm:spPr/>
    </dgm:pt>
    <dgm:pt modelId="{F9F418D4-9317-44E5-A30E-7925F7133A48}" type="pres">
      <dgm:prSet presAssocID="{3244B9BA-0E31-430F-AE64-913AC724F4A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C6F1764-2842-4E04-9A05-8BC8BE3F0AD8}" type="presOf" srcId="{3244B9BA-0E31-430F-AE64-913AC724F4A3}" destId="{F9F418D4-9317-44E5-A30E-7925F7133A48}" srcOrd="0" destOrd="0" presId="urn:microsoft.com/office/officeart/2005/8/layout/hProcess9"/>
    <dgm:cxn modelId="{99D49D4D-A8AD-4D2B-9AC4-63C7F764E427}" type="presOf" srcId="{EB6008CB-D72A-43C9-ADC8-D39AA566FC16}" destId="{2191D113-48C7-4D58-B7FF-42FC5615C9CD}" srcOrd="0" destOrd="0" presId="urn:microsoft.com/office/officeart/2005/8/layout/hProcess9"/>
    <dgm:cxn modelId="{F1EF2752-7036-4334-ADDB-F21B3B99B62E}" srcId="{E8E036E2-EE0B-4E58-94F5-A4473813A4D8}" destId="{EB6008CB-D72A-43C9-ADC8-D39AA566FC16}" srcOrd="0" destOrd="0" parTransId="{61171126-DC74-4DC7-B469-5D3B733EF8F4}" sibTransId="{6C86E1E6-7E1F-4EA3-9C3A-4F999B37FE83}"/>
    <dgm:cxn modelId="{EF6FA587-EC84-4173-AA51-71E60752C33E}" type="presOf" srcId="{E8E036E2-EE0B-4E58-94F5-A4473813A4D8}" destId="{035961BE-DB87-43BD-8F72-53DEF50F33E1}" srcOrd="0" destOrd="0" presId="urn:microsoft.com/office/officeart/2005/8/layout/hProcess9"/>
    <dgm:cxn modelId="{4770C999-59E9-40FD-9999-7C163530ECF7}" type="presOf" srcId="{4DD812E0-D7B2-40BB-AFB0-8EABC9721F4C}" destId="{D102D644-77E7-4006-B88E-DE633FA796B1}" srcOrd="0" destOrd="0" presId="urn:microsoft.com/office/officeart/2005/8/layout/hProcess9"/>
    <dgm:cxn modelId="{94DC8CA5-411F-418C-8962-221EA186407B}" type="presOf" srcId="{F23BE97D-3496-4359-9254-AD4F63556817}" destId="{F6BEEAD4-662F-4C74-ADE6-9377AE8C5724}" srcOrd="0" destOrd="0" presId="urn:microsoft.com/office/officeart/2005/8/layout/hProcess9"/>
    <dgm:cxn modelId="{DBE38DC3-BD55-48EF-A724-0B5829368477}" srcId="{E8E036E2-EE0B-4E58-94F5-A4473813A4D8}" destId="{4DD812E0-D7B2-40BB-AFB0-8EABC9721F4C}" srcOrd="1" destOrd="0" parTransId="{F5E8508D-605D-47D4-B781-D2AA8D2E0B66}" sibTransId="{99614F14-C5CB-4C51-976F-5090009723B5}"/>
    <dgm:cxn modelId="{AF184AD5-1C72-4CDB-AE55-8B5FB245DC18}" srcId="{E8E036E2-EE0B-4E58-94F5-A4473813A4D8}" destId="{F23BE97D-3496-4359-9254-AD4F63556817}" srcOrd="2" destOrd="0" parTransId="{4DF80B06-4C09-42A8-8AA4-0E0B1DF8088E}" sibTransId="{76508D8F-A3D4-4B48-8580-569C5701A2BE}"/>
    <dgm:cxn modelId="{C09315D6-D612-4226-9AC7-809520940CA5}" srcId="{E8E036E2-EE0B-4E58-94F5-A4473813A4D8}" destId="{3244B9BA-0E31-430F-AE64-913AC724F4A3}" srcOrd="3" destOrd="0" parTransId="{6162C1DC-C1A2-4A31-92A0-943C94749791}" sibTransId="{455FDEA6-C8A9-49FE-A994-30DE7E176068}"/>
    <dgm:cxn modelId="{FEF9BDDF-A286-4201-93BD-FF055D24DE68}" type="presParOf" srcId="{035961BE-DB87-43BD-8F72-53DEF50F33E1}" destId="{2530E6E7-3890-4D40-8594-446CBCCC88CF}" srcOrd="0" destOrd="0" presId="urn:microsoft.com/office/officeart/2005/8/layout/hProcess9"/>
    <dgm:cxn modelId="{64CEA7D0-53DF-439A-AC31-8E86956F61F0}" type="presParOf" srcId="{035961BE-DB87-43BD-8F72-53DEF50F33E1}" destId="{7F9122FC-5C67-49F7-B7C1-733836B05A96}" srcOrd="1" destOrd="0" presId="urn:microsoft.com/office/officeart/2005/8/layout/hProcess9"/>
    <dgm:cxn modelId="{C9A98B2F-D9E5-4512-8059-92F40E9C36A4}" type="presParOf" srcId="{7F9122FC-5C67-49F7-B7C1-733836B05A96}" destId="{2191D113-48C7-4D58-B7FF-42FC5615C9CD}" srcOrd="0" destOrd="0" presId="urn:microsoft.com/office/officeart/2005/8/layout/hProcess9"/>
    <dgm:cxn modelId="{D45B71BF-4D28-49AB-97F4-D83013E25965}" type="presParOf" srcId="{7F9122FC-5C67-49F7-B7C1-733836B05A96}" destId="{6AD5FBA9-3996-4B6C-9DEB-3C8C2EA0E345}" srcOrd="1" destOrd="0" presId="urn:microsoft.com/office/officeart/2005/8/layout/hProcess9"/>
    <dgm:cxn modelId="{4040F06F-CC10-4CE6-889E-0F0299F56F96}" type="presParOf" srcId="{7F9122FC-5C67-49F7-B7C1-733836B05A96}" destId="{D102D644-77E7-4006-B88E-DE633FA796B1}" srcOrd="2" destOrd="0" presId="urn:microsoft.com/office/officeart/2005/8/layout/hProcess9"/>
    <dgm:cxn modelId="{68D93A08-874A-4BBB-B3CB-11480236A0F4}" type="presParOf" srcId="{7F9122FC-5C67-49F7-B7C1-733836B05A96}" destId="{E1AA0772-85DF-41A3-8ADD-65D30E18656E}" srcOrd="3" destOrd="0" presId="urn:microsoft.com/office/officeart/2005/8/layout/hProcess9"/>
    <dgm:cxn modelId="{145083C6-94AB-4BA0-9266-8CA1EB1B8742}" type="presParOf" srcId="{7F9122FC-5C67-49F7-B7C1-733836B05A96}" destId="{F6BEEAD4-662F-4C74-ADE6-9377AE8C5724}" srcOrd="4" destOrd="0" presId="urn:microsoft.com/office/officeart/2005/8/layout/hProcess9"/>
    <dgm:cxn modelId="{1DF20287-1C50-4E21-8BB0-9D9BA186DD99}" type="presParOf" srcId="{7F9122FC-5C67-49F7-B7C1-733836B05A96}" destId="{19E03D25-3AD2-4BD1-9BCF-769BEE505BC4}" srcOrd="5" destOrd="0" presId="urn:microsoft.com/office/officeart/2005/8/layout/hProcess9"/>
    <dgm:cxn modelId="{8CDFB1FF-6D3E-4C4A-A2EF-7DC98761030C}" type="presParOf" srcId="{7F9122FC-5C67-49F7-B7C1-733836B05A96}" destId="{F9F418D4-9317-44E5-A30E-7925F7133A4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036E2-EE0B-4E58-94F5-A4473813A4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6008CB-D72A-43C9-ADC8-D39AA566FC16}">
      <dgm:prSet phldrT="[Testo]"/>
      <dgm:spPr/>
      <dgm:t>
        <a:bodyPr/>
        <a:lstStyle/>
        <a:p>
          <a:r>
            <a:rPr lang="it-IT" dirty="0"/>
            <a:t>POS PATTERN</a:t>
          </a:r>
        </a:p>
      </dgm:t>
    </dgm:pt>
    <dgm:pt modelId="{61171126-DC74-4DC7-B469-5D3B733EF8F4}" type="parTrans" cxnId="{F1EF2752-7036-4334-ADDB-F21B3B99B62E}">
      <dgm:prSet/>
      <dgm:spPr/>
      <dgm:t>
        <a:bodyPr/>
        <a:lstStyle/>
        <a:p>
          <a:endParaRPr lang="it-IT"/>
        </a:p>
      </dgm:t>
    </dgm:pt>
    <dgm:pt modelId="{6C86E1E6-7E1F-4EA3-9C3A-4F999B37FE83}" type="sibTrans" cxnId="{F1EF2752-7036-4334-ADDB-F21B3B99B62E}">
      <dgm:prSet/>
      <dgm:spPr/>
      <dgm:t>
        <a:bodyPr/>
        <a:lstStyle/>
        <a:p>
          <a:endParaRPr lang="it-IT"/>
        </a:p>
      </dgm:t>
    </dgm:pt>
    <dgm:pt modelId="{4DD812E0-D7B2-40BB-AFB0-8EABC9721F4C}">
      <dgm:prSet phldrT="[Testo]"/>
      <dgm:spPr/>
      <dgm:t>
        <a:bodyPr/>
        <a:lstStyle/>
        <a:p>
          <a:r>
            <a:rPr lang="it-IT" dirty="0"/>
            <a:t>Verifica </a:t>
          </a:r>
          <a:r>
            <a:rPr lang="it-IT" dirty="0" err="1"/>
            <a:t>lexname</a:t>
          </a:r>
          <a:r>
            <a:rPr lang="it-IT" dirty="0"/>
            <a:t> su </a:t>
          </a:r>
          <a:r>
            <a:rPr lang="it-IT" dirty="0" err="1"/>
            <a:t>Wordnet</a:t>
          </a:r>
          <a:endParaRPr lang="it-IT" dirty="0"/>
        </a:p>
      </dgm:t>
    </dgm:pt>
    <dgm:pt modelId="{F5E8508D-605D-47D4-B781-D2AA8D2E0B66}" type="parTrans" cxnId="{DBE38DC3-BD55-48EF-A724-0B5829368477}">
      <dgm:prSet/>
      <dgm:spPr/>
      <dgm:t>
        <a:bodyPr/>
        <a:lstStyle/>
        <a:p>
          <a:endParaRPr lang="it-IT"/>
        </a:p>
      </dgm:t>
    </dgm:pt>
    <dgm:pt modelId="{99614F14-C5CB-4C51-976F-5090009723B5}" type="sibTrans" cxnId="{DBE38DC3-BD55-48EF-A724-0B5829368477}">
      <dgm:prSet/>
      <dgm:spPr/>
      <dgm:t>
        <a:bodyPr/>
        <a:lstStyle/>
        <a:p>
          <a:endParaRPr lang="it-IT"/>
        </a:p>
      </dgm:t>
    </dgm:pt>
    <dgm:pt modelId="{035961BE-DB87-43BD-8F72-53DEF50F33E1}" type="pres">
      <dgm:prSet presAssocID="{E8E036E2-EE0B-4E58-94F5-A4473813A4D8}" presName="CompostProcess" presStyleCnt="0">
        <dgm:presLayoutVars>
          <dgm:dir/>
          <dgm:resizeHandles val="exact"/>
        </dgm:presLayoutVars>
      </dgm:prSet>
      <dgm:spPr/>
    </dgm:pt>
    <dgm:pt modelId="{2530E6E7-3890-4D40-8594-446CBCCC88CF}" type="pres">
      <dgm:prSet presAssocID="{E8E036E2-EE0B-4E58-94F5-A4473813A4D8}" presName="arrow" presStyleLbl="bgShp" presStyleIdx="0" presStyleCnt="1"/>
      <dgm:spPr/>
    </dgm:pt>
    <dgm:pt modelId="{7F9122FC-5C67-49F7-B7C1-733836B05A96}" type="pres">
      <dgm:prSet presAssocID="{E8E036E2-EE0B-4E58-94F5-A4473813A4D8}" presName="linearProcess" presStyleCnt="0"/>
      <dgm:spPr/>
    </dgm:pt>
    <dgm:pt modelId="{2191D113-48C7-4D58-B7FF-42FC5615C9CD}" type="pres">
      <dgm:prSet presAssocID="{EB6008CB-D72A-43C9-ADC8-D39AA566FC16}" presName="textNode" presStyleLbl="node1" presStyleIdx="0" presStyleCnt="2">
        <dgm:presLayoutVars>
          <dgm:bulletEnabled val="1"/>
        </dgm:presLayoutVars>
      </dgm:prSet>
      <dgm:spPr/>
    </dgm:pt>
    <dgm:pt modelId="{6AD5FBA9-3996-4B6C-9DEB-3C8C2EA0E345}" type="pres">
      <dgm:prSet presAssocID="{6C86E1E6-7E1F-4EA3-9C3A-4F999B37FE83}" presName="sibTrans" presStyleCnt="0"/>
      <dgm:spPr/>
    </dgm:pt>
    <dgm:pt modelId="{D102D644-77E7-4006-B88E-DE633FA796B1}" type="pres">
      <dgm:prSet presAssocID="{4DD812E0-D7B2-40BB-AFB0-8EABC9721F4C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99D49D4D-A8AD-4D2B-9AC4-63C7F764E427}" type="presOf" srcId="{EB6008CB-D72A-43C9-ADC8-D39AA566FC16}" destId="{2191D113-48C7-4D58-B7FF-42FC5615C9CD}" srcOrd="0" destOrd="0" presId="urn:microsoft.com/office/officeart/2005/8/layout/hProcess9"/>
    <dgm:cxn modelId="{F1EF2752-7036-4334-ADDB-F21B3B99B62E}" srcId="{E8E036E2-EE0B-4E58-94F5-A4473813A4D8}" destId="{EB6008CB-D72A-43C9-ADC8-D39AA566FC16}" srcOrd="0" destOrd="0" parTransId="{61171126-DC74-4DC7-B469-5D3B733EF8F4}" sibTransId="{6C86E1E6-7E1F-4EA3-9C3A-4F999B37FE83}"/>
    <dgm:cxn modelId="{EF6FA587-EC84-4173-AA51-71E60752C33E}" type="presOf" srcId="{E8E036E2-EE0B-4E58-94F5-A4473813A4D8}" destId="{035961BE-DB87-43BD-8F72-53DEF50F33E1}" srcOrd="0" destOrd="0" presId="urn:microsoft.com/office/officeart/2005/8/layout/hProcess9"/>
    <dgm:cxn modelId="{4770C999-59E9-40FD-9999-7C163530ECF7}" type="presOf" srcId="{4DD812E0-D7B2-40BB-AFB0-8EABC9721F4C}" destId="{D102D644-77E7-4006-B88E-DE633FA796B1}" srcOrd="0" destOrd="0" presId="urn:microsoft.com/office/officeart/2005/8/layout/hProcess9"/>
    <dgm:cxn modelId="{DBE38DC3-BD55-48EF-A724-0B5829368477}" srcId="{E8E036E2-EE0B-4E58-94F5-A4473813A4D8}" destId="{4DD812E0-D7B2-40BB-AFB0-8EABC9721F4C}" srcOrd="1" destOrd="0" parTransId="{F5E8508D-605D-47D4-B781-D2AA8D2E0B66}" sibTransId="{99614F14-C5CB-4C51-976F-5090009723B5}"/>
    <dgm:cxn modelId="{FEF9BDDF-A286-4201-93BD-FF055D24DE68}" type="presParOf" srcId="{035961BE-DB87-43BD-8F72-53DEF50F33E1}" destId="{2530E6E7-3890-4D40-8594-446CBCCC88CF}" srcOrd="0" destOrd="0" presId="urn:microsoft.com/office/officeart/2005/8/layout/hProcess9"/>
    <dgm:cxn modelId="{64CEA7D0-53DF-439A-AC31-8E86956F61F0}" type="presParOf" srcId="{035961BE-DB87-43BD-8F72-53DEF50F33E1}" destId="{7F9122FC-5C67-49F7-B7C1-733836B05A96}" srcOrd="1" destOrd="0" presId="urn:microsoft.com/office/officeart/2005/8/layout/hProcess9"/>
    <dgm:cxn modelId="{C9A98B2F-D9E5-4512-8059-92F40E9C36A4}" type="presParOf" srcId="{7F9122FC-5C67-49F7-B7C1-733836B05A96}" destId="{2191D113-48C7-4D58-B7FF-42FC5615C9CD}" srcOrd="0" destOrd="0" presId="urn:microsoft.com/office/officeart/2005/8/layout/hProcess9"/>
    <dgm:cxn modelId="{D45B71BF-4D28-49AB-97F4-D83013E25965}" type="presParOf" srcId="{7F9122FC-5C67-49F7-B7C1-733836B05A96}" destId="{6AD5FBA9-3996-4B6C-9DEB-3C8C2EA0E345}" srcOrd="1" destOrd="0" presId="urn:microsoft.com/office/officeart/2005/8/layout/hProcess9"/>
    <dgm:cxn modelId="{4040F06F-CC10-4CE6-889E-0F0299F56F96}" type="presParOf" srcId="{7F9122FC-5C67-49F7-B7C1-733836B05A96}" destId="{D102D644-77E7-4006-B88E-DE633FA796B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E036E2-EE0B-4E58-94F5-A4473813A4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6008CB-D72A-43C9-ADC8-D39AA566FC16}">
      <dgm:prSet phldrT="[Testo]"/>
      <dgm:spPr/>
      <dgm:t>
        <a:bodyPr/>
        <a:lstStyle/>
        <a:p>
          <a:r>
            <a:rPr lang="it-IT" dirty="0"/>
            <a:t>Oggetti del cosa</a:t>
          </a:r>
        </a:p>
      </dgm:t>
    </dgm:pt>
    <dgm:pt modelId="{61171126-DC74-4DC7-B469-5D3B733EF8F4}" type="parTrans" cxnId="{F1EF2752-7036-4334-ADDB-F21B3B99B62E}">
      <dgm:prSet/>
      <dgm:spPr/>
      <dgm:t>
        <a:bodyPr/>
        <a:lstStyle/>
        <a:p>
          <a:endParaRPr lang="it-IT"/>
        </a:p>
      </dgm:t>
    </dgm:pt>
    <dgm:pt modelId="{6C86E1E6-7E1F-4EA3-9C3A-4F999B37FE83}" type="sibTrans" cxnId="{F1EF2752-7036-4334-ADDB-F21B3B99B62E}">
      <dgm:prSet/>
      <dgm:spPr/>
      <dgm:t>
        <a:bodyPr/>
        <a:lstStyle/>
        <a:p>
          <a:endParaRPr lang="it-IT"/>
        </a:p>
      </dgm:t>
    </dgm:pt>
    <dgm:pt modelId="{035961BE-DB87-43BD-8F72-53DEF50F33E1}" type="pres">
      <dgm:prSet presAssocID="{E8E036E2-EE0B-4E58-94F5-A4473813A4D8}" presName="CompostProcess" presStyleCnt="0">
        <dgm:presLayoutVars>
          <dgm:dir/>
          <dgm:resizeHandles val="exact"/>
        </dgm:presLayoutVars>
      </dgm:prSet>
      <dgm:spPr/>
    </dgm:pt>
    <dgm:pt modelId="{2530E6E7-3890-4D40-8594-446CBCCC88CF}" type="pres">
      <dgm:prSet presAssocID="{E8E036E2-EE0B-4E58-94F5-A4473813A4D8}" presName="arrow" presStyleLbl="bgShp" presStyleIdx="0" presStyleCnt="1"/>
      <dgm:spPr/>
    </dgm:pt>
    <dgm:pt modelId="{7F9122FC-5C67-49F7-B7C1-733836B05A96}" type="pres">
      <dgm:prSet presAssocID="{E8E036E2-EE0B-4E58-94F5-A4473813A4D8}" presName="linearProcess" presStyleCnt="0"/>
      <dgm:spPr/>
    </dgm:pt>
    <dgm:pt modelId="{2191D113-48C7-4D58-B7FF-42FC5615C9CD}" type="pres">
      <dgm:prSet presAssocID="{EB6008CB-D72A-43C9-ADC8-D39AA566FC16}" presName="textNode" presStyleLbl="node1" presStyleIdx="0" presStyleCnt="1" custScaleX="100139" custScaleY="100597">
        <dgm:presLayoutVars>
          <dgm:bulletEnabled val="1"/>
        </dgm:presLayoutVars>
      </dgm:prSet>
      <dgm:spPr/>
    </dgm:pt>
  </dgm:ptLst>
  <dgm:cxnLst>
    <dgm:cxn modelId="{99D49D4D-A8AD-4D2B-9AC4-63C7F764E427}" type="presOf" srcId="{EB6008CB-D72A-43C9-ADC8-D39AA566FC16}" destId="{2191D113-48C7-4D58-B7FF-42FC5615C9CD}" srcOrd="0" destOrd="0" presId="urn:microsoft.com/office/officeart/2005/8/layout/hProcess9"/>
    <dgm:cxn modelId="{F1EF2752-7036-4334-ADDB-F21B3B99B62E}" srcId="{E8E036E2-EE0B-4E58-94F5-A4473813A4D8}" destId="{EB6008CB-D72A-43C9-ADC8-D39AA566FC16}" srcOrd="0" destOrd="0" parTransId="{61171126-DC74-4DC7-B469-5D3B733EF8F4}" sibTransId="{6C86E1E6-7E1F-4EA3-9C3A-4F999B37FE83}"/>
    <dgm:cxn modelId="{EF6FA587-EC84-4173-AA51-71E60752C33E}" type="presOf" srcId="{E8E036E2-EE0B-4E58-94F5-A4473813A4D8}" destId="{035961BE-DB87-43BD-8F72-53DEF50F33E1}" srcOrd="0" destOrd="0" presId="urn:microsoft.com/office/officeart/2005/8/layout/hProcess9"/>
    <dgm:cxn modelId="{FEF9BDDF-A286-4201-93BD-FF055D24DE68}" type="presParOf" srcId="{035961BE-DB87-43BD-8F72-53DEF50F33E1}" destId="{2530E6E7-3890-4D40-8594-446CBCCC88CF}" srcOrd="0" destOrd="0" presId="urn:microsoft.com/office/officeart/2005/8/layout/hProcess9"/>
    <dgm:cxn modelId="{64CEA7D0-53DF-439A-AC31-8E86956F61F0}" type="presParOf" srcId="{035961BE-DB87-43BD-8F72-53DEF50F33E1}" destId="{7F9122FC-5C67-49F7-B7C1-733836B05A96}" srcOrd="1" destOrd="0" presId="urn:microsoft.com/office/officeart/2005/8/layout/hProcess9"/>
    <dgm:cxn modelId="{C9A98B2F-D9E5-4512-8059-92F40E9C36A4}" type="presParOf" srcId="{7F9122FC-5C67-49F7-B7C1-733836B05A96}" destId="{2191D113-48C7-4D58-B7FF-42FC5615C9C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036E2-EE0B-4E58-94F5-A4473813A4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6008CB-D72A-43C9-ADC8-D39AA566FC16}">
      <dgm:prSet phldrT="[Testo]"/>
      <dgm:spPr/>
      <dgm:t>
        <a:bodyPr/>
        <a:lstStyle/>
        <a:p>
          <a:r>
            <a:rPr lang="it-IT" dirty="0"/>
            <a:t>Oggetti del cosa</a:t>
          </a:r>
        </a:p>
      </dgm:t>
    </dgm:pt>
    <dgm:pt modelId="{61171126-DC74-4DC7-B469-5D3B733EF8F4}" type="parTrans" cxnId="{F1EF2752-7036-4334-ADDB-F21B3B99B62E}">
      <dgm:prSet/>
      <dgm:spPr/>
      <dgm:t>
        <a:bodyPr/>
        <a:lstStyle/>
        <a:p>
          <a:endParaRPr lang="it-IT"/>
        </a:p>
      </dgm:t>
    </dgm:pt>
    <dgm:pt modelId="{6C86E1E6-7E1F-4EA3-9C3A-4F999B37FE83}" type="sibTrans" cxnId="{F1EF2752-7036-4334-ADDB-F21B3B99B62E}">
      <dgm:prSet/>
      <dgm:spPr/>
      <dgm:t>
        <a:bodyPr/>
        <a:lstStyle/>
        <a:p>
          <a:endParaRPr lang="it-IT"/>
        </a:p>
      </dgm:t>
    </dgm:pt>
    <dgm:pt modelId="{035961BE-DB87-43BD-8F72-53DEF50F33E1}" type="pres">
      <dgm:prSet presAssocID="{E8E036E2-EE0B-4E58-94F5-A4473813A4D8}" presName="CompostProcess" presStyleCnt="0">
        <dgm:presLayoutVars>
          <dgm:dir/>
          <dgm:resizeHandles val="exact"/>
        </dgm:presLayoutVars>
      </dgm:prSet>
      <dgm:spPr/>
    </dgm:pt>
    <dgm:pt modelId="{2530E6E7-3890-4D40-8594-446CBCCC88CF}" type="pres">
      <dgm:prSet presAssocID="{E8E036E2-EE0B-4E58-94F5-A4473813A4D8}" presName="arrow" presStyleLbl="bgShp" presStyleIdx="0" presStyleCnt="1"/>
      <dgm:spPr/>
    </dgm:pt>
    <dgm:pt modelId="{7F9122FC-5C67-49F7-B7C1-733836B05A96}" type="pres">
      <dgm:prSet presAssocID="{E8E036E2-EE0B-4E58-94F5-A4473813A4D8}" presName="linearProcess" presStyleCnt="0"/>
      <dgm:spPr/>
    </dgm:pt>
    <dgm:pt modelId="{2191D113-48C7-4D58-B7FF-42FC5615C9CD}" type="pres">
      <dgm:prSet presAssocID="{EB6008CB-D72A-43C9-ADC8-D39AA566FC16}" presName="textNode" presStyleLbl="node1" presStyleIdx="0" presStyleCnt="1" custScaleX="100139" custScaleY="100597">
        <dgm:presLayoutVars>
          <dgm:bulletEnabled val="1"/>
        </dgm:presLayoutVars>
      </dgm:prSet>
      <dgm:spPr/>
    </dgm:pt>
  </dgm:ptLst>
  <dgm:cxnLst>
    <dgm:cxn modelId="{99D49D4D-A8AD-4D2B-9AC4-63C7F764E427}" type="presOf" srcId="{EB6008CB-D72A-43C9-ADC8-D39AA566FC16}" destId="{2191D113-48C7-4D58-B7FF-42FC5615C9CD}" srcOrd="0" destOrd="0" presId="urn:microsoft.com/office/officeart/2005/8/layout/hProcess9"/>
    <dgm:cxn modelId="{F1EF2752-7036-4334-ADDB-F21B3B99B62E}" srcId="{E8E036E2-EE0B-4E58-94F5-A4473813A4D8}" destId="{EB6008CB-D72A-43C9-ADC8-D39AA566FC16}" srcOrd="0" destOrd="0" parTransId="{61171126-DC74-4DC7-B469-5D3B733EF8F4}" sibTransId="{6C86E1E6-7E1F-4EA3-9C3A-4F999B37FE83}"/>
    <dgm:cxn modelId="{EF6FA587-EC84-4173-AA51-71E60752C33E}" type="presOf" srcId="{E8E036E2-EE0B-4E58-94F5-A4473813A4D8}" destId="{035961BE-DB87-43BD-8F72-53DEF50F33E1}" srcOrd="0" destOrd="0" presId="urn:microsoft.com/office/officeart/2005/8/layout/hProcess9"/>
    <dgm:cxn modelId="{FEF9BDDF-A286-4201-93BD-FF055D24DE68}" type="presParOf" srcId="{035961BE-DB87-43BD-8F72-53DEF50F33E1}" destId="{2530E6E7-3890-4D40-8594-446CBCCC88CF}" srcOrd="0" destOrd="0" presId="urn:microsoft.com/office/officeart/2005/8/layout/hProcess9"/>
    <dgm:cxn modelId="{64CEA7D0-53DF-439A-AC31-8E86956F61F0}" type="presParOf" srcId="{035961BE-DB87-43BD-8F72-53DEF50F33E1}" destId="{7F9122FC-5C67-49F7-B7C1-733836B05A96}" srcOrd="1" destOrd="0" presId="urn:microsoft.com/office/officeart/2005/8/layout/hProcess9"/>
    <dgm:cxn modelId="{C9A98B2F-D9E5-4512-8059-92F40E9C36A4}" type="presParOf" srcId="{7F9122FC-5C67-49F7-B7C1-733836B05A96}" destId="{2191D113-48C7-4D58-B7FF-42FC5615C9C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E036E2-EE0B-4E58-94F5-A4473813A4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B6008CB-D72A-43C9-ADC8-D39AA566FC16}">
      <dgm:prSet phldrT="[Testo]"/>
      <dgm:spPr/>
      <dgm:t>
        <a:bodyPr/>
        <a:lstStyle/>
        <a:p>
          <a:r>
            <a:rPr lang="it-IT" dirty="0" err="1"/>
            <a:t>Dependecy</a:t>
          </a:r>
          <a:r>
            <a:rPr lang="it-IT" dirty="0"/>
            <a:t> </a:t>
          </a:r>
          <a:r>
            <a:rPr lang="it-IT" dirty="0" err="1"/>
            <a:t>Parsing</a:t>
          </a:r>
          <a:endParaRPr lang="it-IT" dirty="0"/>
        </a:p>
      </dgm:t>
    </dgm:pt>
    <dgm:pt modelId="{61171126-DC74-4DC7-B469-5D3B733EF8F4}" type="parTrans" cxnId="{F1EF2752-7036-4334-ADDB-F21B3B99B62E}">
      <dgm:prSet/>
      <dgm:spPr/>
      <dgm:t>
        <a:bodyPr/>
        <a:lstStyle/>
        <a:p>
          <a:endParaRPr lang="it-IT"/>
        </a:p>
      </dgm:t>
    </dgm:pt>
    <dgm:pt modelId="{6C86E1E6-7E1F-4EA3-9C3A-4F999B37FE83}" type="sibTrans" cxnId="{F1EF2752-7036-4334-ADDB-F21B3B99B62E}">
      <dgm:prSet/>
      <dgm:spPr/>
      <dgm:t>
        <a:bodyPr/>
        <a:lstStyle/>
        <a:p>
          <a:endParaRPr lang="it-IT"/>
        </a:p>
      </dgm:t>
    </dgm:pt>
    <dgm:pt modelId="{035961BE-DB87-43BD-8F72-53DEF50F33E1}" type="pres">
      <dgm:prSet presAssocID="{E8E036E2-EE0B-4E58-94F5-A4473813A4D8}" presName="CompostProcess" presStyleCnt="0">
        <dgm:presLayoutVars>
          <dgm:dir/>
          <dgm:resizeHandles val="exact"/>
        </dgm:presLayoutVars>
      </dgm:prSet>
      <dgm:spPr/>
    </dgm:pt>
    <dgm:pt modelId="{2530E6E7-3890-4D40-8594-446CBCCC88CF}" type="pres">
      <dgm:prSet presAssocID="{E8E036E2-EE0B-4E58-94F5-A4473813A4D8}" presName="arrow" presStyleLbl="bgShp" presStyleIdx="0" presStyleCnt="1"/>
      <dgm:spPr/>
    </dgm:pt>
    <dgm:pt modelId="{7F9122FC-5C67-49F7-B7C1-733836B05A96}" type="pres">
      <dgm:prSet presAssocID="{E8E036E2-EE0B-4E58-94F5-A4473813A4D8}" presName="linearProcess" presStyleCnt="0"/>
      <dgm:spPr/>
    </dgm:pt>
    <dgm:pt modelId="{2191D113-48C7-4D58-B7FF-42FC5615C9CD}" type="pres">
      <dgm:prSet presAssocID="{EB6008CB-D72A-43C9-ADC8-D39AA566FC16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9D49D4D-A8AD-4D2B-9AC4-63C7F764E427}" type="presOf" srcId="{EB6008CB-D72A-43C9-ADC8-D39AA566FC16}" destId="{2191D113-48C7-4D58-B7FF-42FC5615C9CD}" srcOrd="0" destOrd="0" presId="urn:microsoft.com/office/officeart/2005/8/layout/hProcess9"/>
    <dgm:cxn modelId="{F1EF2752-7036-4334-ADDB-F21B3B99B62E}" srcId="{E8E036E2-EE0B-4E58-94F5-A4473813A4D8}" destId="{EB6008CB-D72A-43C9-ADC8-D39AA566FC16}" srcOrd="0" destOrd="0" parTransId="{61171126-DC74-4DC7-B469-5D3B733EF8F4}" sibTransId="{6C86E1E6-7E1F-4EA3-9C3A-4F999B37FE83}"/>
    <dgm:cxn modelId="{EF6FA587-EC84-4173-AA51-71E60752C33E}" type="presOf" srcId="{E8E036E2-EE0B-4E58-94F5-A4473813A4D8}" destId="{035961BE-DB87-43BD-8F72-53DEF50F33E1}" srcOrd="0" destOrd="0" presId="urn:microsoft.com/office/officeart/2005/8/layout/hProcess9"/>
    <dgm:cxn modelId="{FEF9BDDF-A286-4201-93BD-FF055D24DE68}" type="presParOf" srcId="{035961BE-DB87-43BD-8F72-53DEF50F33E1}" destId="{2530E6E7-3890-4D40-8594-446CBCCC88CF}" srcOrd="0" destOrd="0" presId="urn:microsoft.com/office/officeart/2005/8/layout/hProcess9"/>
    <dgm:cxn modelId="{64CEA7D0-53DF-439A-AC31-8E86956F61F0}" type="presParOf" srcId="{035961BE-DB87-43BD-8F72-53DEF50F33E1}" destId="{7F9122FC-5C67-49F7-B7C1-733836B05A96}" srcOrd="1" destOrd="0" presId="urn:microsoft.com/office/officeart/2005/8/layout/hProcess9"/>
    <dgm:cxn modelId="{C9A98B2F-D9E5-4512-8059-92F40E9C36A4}" type="presParOf" srcId="{7F9122FC-5C67-49F7-B7C1-733836B05A96}" destId="{2191D113-48C7-4D58-B7FF-42FC5615C9C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EA1032-501B-4A81-B89A-A1AA5EA5AE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167D9B-AA6B-4211-BCA6-E8E5BB261F0B}">
      <dgm:prSet phldrT="[Testo]"/>
      <dgm:spPr/>
      <dgm:t>
        <a:bodyPr/>
        <a:lstStyle/>
        <a:p>
          <a:r>
            <a:rPr lang="it-IT" b="1" dirty="0"/>
            <a:t>Bleu</a:t>
          </a:r>
          <a:r>
            <a:rPr lang="it-IT" dirty="0"/>
            <a:t> : 0.3768</a:t>
          </a:r>
        </a:p>
      </dgm:t>
    </dgm:pt>
    <dgm:pt modelId="{CD7FD2D9-F4DD-4C45-B968-3E941DD5E388}" type="parTrans" cxnId="{BF8C7BCB-72DF-46F1-83BB-1DE70AC2E7FA}">
      <dgm:prSet/>
      <dgm:spPr/>
      <dgm:t>
        <a:bodyPr/>
        <a:lstStyle/>
        <a:p>
          <a:endParaRPr lang="it-IT"/>
        </a:p>
      </dgm:t>
    </dgm:pt>
    <dgm:pt modelId="{2E8DB60C-8344-4CF5-8E57-29ECCEC9FF41}" type="sibTrans" cxnId="{BF8C7BCB-72DF-46F1-83BB-1DE70AC2E7FA}">
      <dgm:prSet/>
      <dgm:spPr/>
      <dgm:t>
        <a:bodyPr/>
        <a:lstStyle/>
        <a:p>
          <a:endParaRPr lang="it-IT"/>
        </a:p>
      </dgm:t>
    </dgm:pt>
    <dgm:pt modelId="{7D2E07B6-8782-470E-AFEE-36365AB807E2}">
      <dgm:prSet phldrT="[Testo]"/>
      <dgm:spPr/>
      <dgm:t>
        <a:bodyPr/>
        <a:lstStyle/>
        <a:p>
          <a:r>
            <a:rPr lang="en-US" b="1" dirty="0"/>
            <a:t>Rouge1 : precision=0.83 , recall=0.51
, </a:t>
          </a:r>
          <a:r>
            <a:rPr lang="en-US" b="1" dirty="0" err="1"/>
            <a:t>fmeasure</a:t>
          </a:r>
          <a:r>
            <a:rPr lang="en-US" b="1" dirty="0"/>
            <a:t>=0.63
Rouge2: precision=0.45 , recall=0.28 ,
</a:t>
          </a:r>
          <a:r>
            <a:rPr lang="en-US" b="1" dirty="0" err="1"/>
            <a:t>fmeasure</a:t>
          </a:r>
          <a:r>
            <a:rPr lang="en-US" b="1" dirty="0"/>
            <a:t>=0.34
</a:t>
          </a:r>
          <a:r>
            <a:rPr lang="en-US" b="1" dirty="0" err="1"/>
            <a:t>RougeL</a:t>
          </a:r>
          <a:r>
            <a:rPr lang="en-US" b="1" dirty="0"/>
            <a:t>: precision=0.60 , recall=0.37 ,
</a:t>
          </a:r>
          <a:r>
            <a:rPr lang="en-US" b="1" dirty="0" err="1"/>
            <a:t>fmeasure</a:t>
          </a:r>
          <a:r>
            <a:rPr lang="en-US" b="1" dirty="0"/>
            <a:t>=0.46</a:t>
          </a:r>
          <a:endParaRPr lang="it-IT" dirty="0"/>
        </a:p>
      </dgm:t>
    </dgm:pt>
    <dgm:pt modelId="{123C7837-8967-485C-827D-D78A0E2451E5}" type="parTrans" cxnId="{4AC5D4EF-EE28-416A-A9D2-BC99D713A6F9}">
      <dgm:prSet/>
      <dgm:spPr/>
      <dgm:t>
        <a:bodyPr/>
        <a:lstStyle/>
        <a:p>
          <a:endParaRPr lang="it-IT"/>
        </a:p>
      </dgm:t>
    </dgm:pt>
    <dgm:pt modelId="{DD570163-B1D8-4E46-A013-B11688489B15}" type="sibTrans" cxnId="{4AC5D4EF-EE28-416A-A9D2-BC99D713A6F9}">
      <dgm:prSet/>
      <dgm:spPr/>
      <dgm:t>
        <a:bodyPr/>
        <a:lstStyle/>
        <a:p>
          <a:endParaRPr lang="it-IT"/>
        </a:p>
      </dgm:t>
    </dgm:pt>
    <dgm:pt modelId="{26377395-42A6-4693-9A05-8851AD49ADB7}">
      <dgm:prSet phldrT="[Testo]"/>
      <dgm:spPr/>
      <dgm:t>
        <a:bodyPr/>
        <a:lstStyle/>
        <a:p>
          <a:r>
            <a:rPr lang="it-IT" b="1" dirty="0" err="1"/>
            <a:t>Meteor</a:t>
          </a:r>
          <a:r>
            <a:rPr lang="it-IT" dirty="0"/>
            <a:t>: 0.3008</a:t>
          </a:r>
        </a:p>
      </dgm:t>
    </dgm:pt>
    <dgm:pt modelId="{2964D59C-2AAA-4862-9450-DE14DAD817ED}" type="parTrans" cxnId="{B86E5CBC-D67B-4920-81C1-B155161033DF}">
      <dgm:prSet/>
      <dgm:spPr/>
      <dgm:t>
        <a:bodyPr/>
        <a:lstStyle/>
        <a:p>
          <a:endParaRPr lang="it-IT"/>
        </a:p>
      </dgm:t>
    </dgm:pt>
    <dgm:pt modelId="{38B75D25-D0BF-4F46-9404-CA9BF5F1AB89}" type="sibTrans" cxnId="{B86E5CBC-D67B-4920-81C1-B155161033DF}">
      <dgm:prSet/>
      <dgm:spPr/>
      <dgm:t>
        <a:bodyPr/>
        <a:lstStyle/>
        <a:p>
          <a:endParaRPr lang="it-IT"/>
        </a:p>
      </dgm:t>
    </dgm:pt>
    <dgm:pt modelId="{B752D34D-E31D-4EBD-9DF8-0D210B91087A}" type="pres">
      <dgm:prSet presAssocID="{01EA1032-501B-4A81-B89A-A1AA5EA5AEB5}" presName="vert0" presStyleCnt="0">
        <dgm:presLayoutVars>
          <dgm:dir/>
          <dgm:animOne val="branch"/>
          <dgm:animLvl val="lvl"/>
        </dgm:presLayoutVars>
      </dgm:prSet>
      <dgm:spPr/>
    </dgm:pt>
    <dgm:pt modelId="{F5A1BD04-EA48-4D04-A309-5CD7BBB3E977}" type="pres">
      <dgm:prSet presAssocID="{43167D9B-AA6B-4211-BCA6-E8E5BB261F0B}" presName="thickLine" presStyleLbl="alignNode1" presStyleIdx="0" presStyleCnt="3"/>
      <dgm:spPr/>
    </dgm:pt>
    <dgm:pt modelId="{65C04C0F-32E2-4DF5-BA9C-408E1429B386}" type="pres">
      <dgm:prSet presAssocID="{43167D9B-AA6B-4211-BCA6-E8E5BB261F0B}" presName="horz1" presStyleCnt="0"/>
      <dgm:spPr/>
    </dgm:pt>
    <dgm:pt modelId="{90A22E5F-B34C-471D-B5E1-C03D142EAE38}" type="pres">
      <dgm:prSet presAssocID="{43167D9B-AA6B-4211-BCA6-E8E5BB261F0B}" presName="tx1" presStyleLbl="revTx" presStyleIdx="0" presStyleCnt="3" custScaleY="79859"/>
      <dgm:spPr/>
    </dgm:pt>
    <dgm:pt modelId="{5DDCCB29-BAFB-43A6-B330-7EBAA510674E}" type="pres">
      <dgm:prSet presAssocID="{43167D9B-AA6B-4211-BCA6-E8E5BB261F0B}" presName="vert1" presStyleCnt="0"/>
      <dgm:spPr/>
    </dgm:pt>
    <dgm:pt modelId="{44A6D104-F3FD-45B6-9DB8-0624EF6B9A4C}" type="pres">
      <dgm:prSet presAssocID="{7D2E07B6-8782-470E-AFEE-36365AB807E2}" presName="thickLine" presStyleLbl="alignNode1" presStyleIdx="1" presStyleCnt="3"/>
      <dgm:spPr/>
    </dgm:pt>
    <dgm:pt modelId="{07515445-0F29-4C9C-B4F2-98A6B56C7459}" type="pres">
      <dgm:prSet presAssocID="{7D2E07B6-8782-470E-AFEE-36365AB807E2}" presName="horz1" presStyleCnt="0"/>
      <dgm:spPr/>
    </dgm:pt>
    <dgm:pt modelId="{E3C52DF2-8176-49F6-94C0-77D3CCF2BE60}" type="pres">
      <dgm:prSet presAssocID="{7D2E07B6-8782-470E-AFEE-36365AB807E2}" presName="tx1" presStyleLbl="revTx" presStyleIdx="1" presStyleCnt="3" custScaleY="356285"/>
      <dgm:spPr/>
    </dgm:pt>
    <dgm:pt modelId="{963A2746-EDC3-4330-829F-BB32CDFDEC77}" type="pres">
      <dgm:prSet presAssocID="{7D2E07B6-8782-470E-AFEE-36365AB807E2}" presName="vert1" presStyleCnt="0"/>
      <dgm:spPr/>
    </dgm:pt>
    <dgm:pt modelId="{713FD135-1D93-4582-8135-5381CBD61F32}" type="pres">
      <dgm:prSet presAssocID="{26377395-42A6-4693-9A05-8851AD49ADB7}" presName="thickLine" presStyleLbl="alignNode1" presStyleIdx="2" presStyleCnt="3"/>
      <dgm:spPr/>
    </dgm:pt>
    <dgm:pt modelId="{87F3DCE0-A82E-4062-97C8-D98B687769BD}" type="pres">
      <dgm:prSet presAssocID="{26377395-42A6-4693-9A05-8851AD49ADB7}" presName="horz1" presStyleCnt="0"/>
      <dgm:spPr/>
    </dgm:pt>
    <dgm:pt modelId="{746597A6-AF0C-49D6-B8C1-BC592156E453}" type="pres">
      <dgm:prSet presAssocID="{26377395-42A6-4693-9A05-8851AD49ADB7}" presName="tx1" presStyleLbl="revTx" presStyleIdx="2" presStyleCnt="3"/>
      <dgm:spPr/>
    </dgm:pt>
    <dgm:pt modelId="{F4214469-362C-474E-B27D-DEC3193CF8A3}" type="pres">
      <dgm:prSet presAssocID="{26377395-42A6-4693-9A05-8851AD49ADB7}" presName="vert1" presStyleCnt="0"/>
      <dgm:spPr/>
    </dgm:pt>
  </dgm:ptLst>
  <dgm:cxnLst>
    <dgm:cxn modelId="{65B9F10E-C815-4E20-BACF-18640B699AEE}" type="presOf" srcId="{01EA1032-501B-4A81-B89A-A1AA5EA5AEB5}" destId="{B752D34D-E31D-4EBD-9DF8-0D210B91087A}" srcOrd="0" destOrd="0" presId="urn:microsoft.com/office/officeart/2008/layout/LinedList"/>
    <dgm:cxn modelId="{C71AAD12-B71B-4C21-BFF8-E95258C88954}" type="presOf" srcId="{7D2E07B6-8782-470E-AFEE-36365AB807E2}" destId="{E3C52DF2-8176-49F6-94C0-77D3CCF2BE60}" srcOrd="0" destOrd="0" presId="urn:microsoft.com/office/officeart/2008/layout/LinedList"/>
    <dgm:cxn modelId="{D930A131-A583-4F4C-A889-B52E9E3E511C}" type="presOf" srcId="{43167D9B-AA6B-4211-BCA6-E8E5BB261F0B}" destId="{90A22E5F-B34C-471D-B5E1-C03D142EAE38}" srcOrd="0" destOrd="0" presId="urn:microsoft.com/office/officeart/2008/layout/LinedList"/>
    <dgm:cxn modelId="{59F72B87-62DC-4AD7-8BBF-D2DE7E60874D}" type="presOf" srcId="{26377395-42A6-4693-9A05-8851AD49ADB7}" destId="{746597A6-AF0C-49D6-B8C1-BC592156E453}" srcOrd="0" destOrd="0" presId="urn:microsoft.com/office/officeart/2008/layout/LinedList"/>
    <dgm:cxn modelId="{B86E5CBC-D67B-4920-81C1-B155161033DF}" srcId="{01EA1032-501B-4A81-B89A-A1AA5EA5AEB5}" destId="{26377395-42A6-4693-9A05-8851AD49ADB7}" srcOrd="2" destOrd="0" parTransId="{2964D59C-2AAA-4862-9450-DE14DAD817ED}" sibTransId="{38B75D25-D0BF-4F46-9404-CA9BF5F1AB89}"/>
    <dgm:cxn modelId="{BF8C7BCB-72DF-46F1-83BB-1DE70AC2E7FA}" srcId="{01EA1032-501B-4A81-B89A-A1AA5EA5AEB5}" destId="{43167D9B-AA6B-4211-BCA6-E8E5BB261F0B}" srcOrd="0" destOrd="0" parTransId="{CD7FD2D9-F4DD-4C45-B968-3E941DD5E388}" sibTransId="{2E8DB60C-8344-4CF5-8E57-29ECCEC9FF41}"/>
    <dgm:cxn modelId="{4AC5D4EF-EE28-416A-A9D2-BC99D713A6F9}" srcId="{01EA1032-501B-4A81-B89A-A1AA5EA5AEB5}" destId="{7D2E07B6-8782-470E-AFEE-36365AB807E2}" srcOrd="1" destOrd="0" parTransId="{123C7837-8967-485C-827D-D78A0E2451E5}" sibTransId="{DD570163-B1D8-4E46-A013-B11688489B15}"/>
    <dgm:cxn modelId="{D9A06E1F-6DD4-4BBE-A76F-6280F82A9FE1}" type="presParOf" srcId="{B752D34D-E31D-4EBD-9DF8-0D210B91087A}" destId="{F5A1BD04-EA48-4D04-A309-5CD7BBB3E977}" srcOrd="0" destOrd="0" presId="urn:microsoft.com/office/officeart/2008/layout/LinedList"/>
    <dgm:cxn modelId="{CC43C4C9-3FB1-413D-AE81-FF74D7908E19}" type="presParOf" srcId="{B752D34D-E31D-4EBD-9DF8-0D210B91087A}" destId="{65C04C0F-32E2-4DF5-BA9C-408E1429B386}" srcOrd="1" destOrd="0" presId="urn:microsoft.com/office/officeart/2008/layout/LinedList"/>
    <dgm:cxn modelId="{1DAEB00E-588A-42E8-BC69-ECE122063F7B}" type="presParOf" srcId="{65C04C0F-32E2-4DF5-BA9C-408E1429B386}" destId="{90A22E5F-B34C-471D-B5E1-C03D142EAE38}" srcOrd="0" destOrd="0" presId="urn:microsoft.com/office/officeart/2008/layout/LinedList"/>
    <dgm:cxn modelId="{2F46DC54-01BD-4E1A-9B95-256639266B0B}" type="presParOf" srcId="{65C04C0F-32E2-4DF5-BA9C-408E1429B386}" destId="{5DDCCB29-BAFB-43A6-B330-7EBAA510674E}" srcOrd="1" destOrd="0" presId="urn:microsoft.com/office/officeart/2008/layout/LinedList"/>
    <dgm:cxn modelId="{DCD3714B-5E46-4363-B14B-4ABD4A3B9F73}" type="presParOf" srcId="{B752D34D-E31D-4EBD-9DF8-0D210B91087A}" destId="{44A6D104-F3FD-45B6-9DB8-0624EF6B9A4C}" srcOrd="2" destOrd="0" presId="urn:microsoft.com/office/officeart/2008/layout/LinedList"/>
    <dgm:cxn modelId="{D23F57C7-6A61-4C3E-8834-98F19B77A6F6}" type="presParOf" srcId="{B752D34D-E31D-4EBD-9DF8-0D210B91087A}" destId="{07515445-0F29-4C9C-B4F2-98A6B56C7459}" srcOrd="3" destOrd="0" presId="urn:microsoft.com/office/officeart/2008/layout/LinedList"/>
    <dgm:cxn modelId="{90E4886C-3FCC-4010-A3BE-8537C33F29FB}" type="presParOf" srcId="{07515445-0F29-4C9C-B4F2-98A6B56C7459}" destId="{E3C52DF2-8176-49F6-94C0-77D3CCF2BE60}" srcOrd="0" destOrd="0" presId="urn:microsoft.com/office/officeart/2008/layout/LinedList"/>
    <dgm:cxn modelId="{9E6C7BAE-4743-491C-96E1-59F0473AE06D}" type="presParOf" srcId="{07515445-0F29-4C9C-B4F2-98A6B56C7459}" destId="{963A2746-EDC3-4330-829F-BB32CDFDEC77}" srcOrd="1" destOrd="0" presId="urn:microsoft.com/office/officeart/2008/layout/LinedList"/>
    <dgm:cxn modelId="{15BD980B-3F5C-46FA-86D3-90172A2ACC37}" type="presParOf" srcId="{B752D34D-E31D-4EBD-9DF8-0D210B91087A}" destId="{713FD135-1D93-4582-8135-5381CBD61F32}" srcOrd="4" destOrd="0" presId="urn:microsoft.com/office/officeart/2008/layout/LinedList"/>
    <dgm:cxn modelId="{A9274021-0CDD-4E03-A0A2-F21820F1E577}" type="presParOf" srcId="{B752D34D-E31D-4EBD-9DF8-0D210B91087A}" destId="{87F3DCE0-A82E-4062-97C8-D98B687769BD}" srcOrd="5" destOrd="0" presId="urn:microsoft.com/office/officeart/2008/layout/LinedList"/>
    <dgm:cxn modelId="{42880708-F725-4371-823C-5FDB75D99BCC}" type="presParOf" srcId="{87F3DCE0-A82E-4062-97C8-D98B687769BD}" destId="{746597A6-AF0C-49D6-B8C1-BC592156E453}" srcOrd="0" destOrd="0" presId="urn:microsoft.com/office/officeart/2008/layout/LinedList"/>
    <dgm:cxn modelId="{4AF7DD20-55B1-4C1D-92B1-64AFADFECD55}" type="presParOf" srcId="{87F3DCE0-A82E-4062-97C8-D98B687769BD}" destId="{F4214469-362C-474E-B27D-DEC3193CF8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EA1032-501B-4A81-B89A-A1AA5EA5AE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167D9B-AA6B-4211-BCA6-E8E5BB261F0B}">
      <dgm:prSet phldrT="[Testo]"/>
      <dgm:spPr/>
      <dgm:t>
        <a:bodyPr/>
        <a:lstStyle/>
        <a:p>
          <a:r>
            <a:rPr lang="it-IT" b="1" dirty="0"/>
            <a:t>Bleu</a:t>
          </a:r>
          <a:r>
            <a:rPr lang="it-IT" dirty="0"/>
            <a:t> : 0.6933</a:t>
          </a:r>
        </a:p>
      </dgm:t>
    </dgm:pt>
    <dgm:pt modelId="{CD7FD2D9-F4DD-4C45-B968-3E941DD5E388}" type="parTrans" cxnId="{BF8C7BCB-72DF-46F1-83BB-1DE70AC2E7FA}">
      <dgm:prSet/>
      <dgm:spPr/>
      <dgm:t>
        <a:bodyPr/>
        <a:lstStyle/>
        <a:p>
          <a:endParaRPr lang="it-IT"/>
        </a:p>
      </dgm:t>
    </dgm:pt>
    <dgm:pt modelId="{2E8DB60C-8344-4CF5-8E57-29ECCEC9FF41}" type="sibTrans" cxnId="{BF8C7BCB-72DF-46F1-83BB-1DE70AC2E7FA}">
      <dgm:prSet/>
      <dgm:spPr/>
      <dgm:t>
        <a:bodyPr/>
        <a:lstStyle/>
        <a:p>
          <a:endParaRPr lang="it-IT"/>
        </a:p>
      </dgm:t>
    </dgm:pt>
    <dgm:pt modelId="{7D2E07B6-8782-470E-AFEE-36365AB807E2}">
      <dgm:prSet phldrT="[Testo]"/>
      <dgm:spPr/>
      <dgm:t>
        <a:bodyPr/>
        <a:lstStyle/>
        <a:p>
          <a:r>
            <a:rPr lang="en-US" b="1" dirty="0"/>
            <a:t>Rouge1 : precision=0.83, recall=0.81,
</a:t>
          </a:r>
          <a:r>
            <a:rPr lang="en-US" b="1" dirty="0" err="1"/>
            <a:t>fmeasure</a:t>
          </a:r>
          <a:r>
            <a:rPr lang="en-US" b="1" dirty="0"/>
            <a:t>=0.82
Rouge2: precision=0.63, recall=0.62,
</a:t>
          </a:r>
          <a:r>
            <a:rPr lang="en-US" b="1" dirty="0" err="1"/>
            <a:t>fmeasure</a:t>
          </a:r>
          <a:r>
            <a:rPr lang="en-US" b="1" dirty="0"/>
            <a:t>=0.62
</a:t>
          </a:r>
          <a:r>
            <a:rPr lang="en-US" b="1" dirty="0" err="1"/>
            <a:t>RougeL</a:t>
          </a:r>
          <a:r>
            <a:rPr lang="en-US" b="1" dirty="0"/>
            <a:t>: precision=0.74, recall=0.72,
</a:t>
          </a:r>
          <a:r>
            <a:rPr lang="en-US" b="1" dirty="0" err="1"/>
            <a:t>fmeasure</a:t>
          </a:r>
          <a:r>
            <a:rPr lang="en-US" b="1" dirty="0"/>
            <a:t>=0.7</a:t>
          </a:r>
          <a:endParaRPr lang="it-IT" dirty="0"/>
        </a:p>
      </dgm:t>
    </dgm:pt>
    <dgm:pt modelId="{123C7837-8967-485C-827D-D78A0E2451E5}" type="parTrans" cxnId="{4AC5D4EF-EE28-416A-A9D2-BC99D713A6F9}">
      <dgm:prSet/>
      <dgm:spPr/>
      <dgm:t>
        <a:bodyPr/>
        <a:lstStyle/>
        <a:p>
          <a:endParaRPr lang="it-IT"/>
        </a:p>
      </dgm:t>
    </dgm:pt>
    <dgm:pt modelId="{DD570163-B1D8-4E46-A013-B11688489B15}" type="sibTrans" cxnId="{4AC5D4EF-EE28-416A-A9D2-BC99D713A6F9}">
      <dgm:prSet/>
      <dgm:spPr/>
      <dgm:t>
        <a:bodyPr/>
        <a:lstStyle/>
        <a:p>
          <a:endParaRPr lang="it-IT"/>
        </a:p>
      </dgm:t>
    </dgm:pt>
    <dgm:pt modelId="{26377395-42A6-4693-9A05-8851AD49ADB7}">
      <dgm:prSet phldrT="[Testo]"/>
      <dgm:spPr/>
      <dgm:t>
        <a:bodyPr/>
        <a:lstStyle/>
        <a:p>
          <a:r>
            <a:rPr lang="it-IT" b="1" dirty="0" err="1"/>
            <a:t>Meteor</a:t>
          </a:r>
          <a:r>
            <a:rPr lang="it-IT" dirty="0"/>
            <a:t>: 0.6071</a:t>
          </a:r>
        </a:p>
      </dgm:t>
    </dgm:pt>
    <dgm:pt modelId="{2964D59C-2AAA-4862-9450-DE14DAD817ED}" type="parTrans" cxnId="{B86E5CBC-D67B-4920-81C1-B155161033DF}">
      <dgm:prSet/>
      <dgm:spPr/>
      <dgm:t>
        <a:bodyPr/>
        <a:lstStyle/>
        <a:p>
          <a:endParaRPr lang="it-IT"/>
        </a:p>
      </dgm:t>
    </dgm:pt>
    <dgm:pt modelId="{38B75D25-D0BF-4F46-9404-CA9BF5F1AB89}" type="sibTrans" cxnId="{B86E5CBC-D67B-4920-81C1-B155161033DF}">
      <dgm:prSet/>
      <dgm:spPr/>
      <dgm:t>
        <a:bodyPr/>
        <a:lstStyle/>
        <a:p>
          <a:endParaRPr lang="it-IT"/>
        </a:p>
      </dgm:t>
    </dgm:pt>
    <dgm:pt modelId="{B752D34D-E31D-4EBD-9DF8-0D210B91087A}" type="pres">
      <dgm:prSet presAssocID="{01EA1032-501B-4A81-B89A-A1AA5EA5AEB5}" presName="vert0" presStyleCnt="0">
        <dgm:presLayoutVars>
          <dgm:dir/>
          <dgm:animOne val="branch"/>
          <dgm:animLvl val="lvl"/>
        </dgm:presLayoutVars>
      </dgm:prSet>
      <dgm:spPr/>
    </dgm:pt>
    <dgm:pt modelId="{F5A1BD04-EA48-4D04-A309-5CD7BBB3E977}" type="pres">
      <dgm:prSet presAssocID="{43167D9B-AA6B-4211-BCA6-E8E5BB261F0B}" presName="thickLine" presStyleLbl="alignNode1" presStyleIdx="0" presStyleCnt="3"/>
      <dgm:spPr/>
    </dgm:pt>
    <dgm:pt modelId="{65C04C0F-32E2-4DF5-BA9C-408E1429B386}" type="pres">
      <dgm:prSet presAssocID="{43167D9B-AA6B-4211-BCA6-E8E5BB261F0B}" presName="horz1" presStyleCnt="0"/>
      <dgm:spPr/>
    </dgm:pt>
    <dgm:pt modelId="{90A22E5F-B34C-471D-B5E1-C03D142EAE38}" type="pres">
      <dgm:prSet presAssocID="{43167D9B-AA6B-4211-BCA6-E8E5BB261F0B}" presName="tx1" presStyleLbl="revTx" presStyleIdx="0" presStyleCnt="3" custScaleY="79859"/>
      <dgm:spPr/>
    </dgm:pt>
    <dgm:pt modelId="{5DDCCB29-BAFB-43A6-B330-7EBAA510674E}" type="pres">
      <dgm:prSet presAssocID="{43167D9B-AA6B-4211-BCA6-E8E5BB261F0B}" presName="vert1" presStyleCnt="0"/>
      <dgm:spPr/>
    </dgm:pt>
    <dgm:pt modelId="{44A6D104-F3FD-45B6-9DB8-0624EF6B9A4C}" type="pres">
      <dgm:prSet presAssocID="{7D2E07B6-8782-470E-AFEE-36365AB807E2}" presName="thickLine" presStyleLbl="alignNode1" presStyleIdx="1" presStyleCnt="3"/>
      <dgm:spPr/>
    </dgm:pt>
    <dgm:pt modelId="{07515445-0F29-4C9C-B4F2-98A6B56C7459}" type="pres">
      <dgm:prSet presAssocID="{7D2E07B6-8782-470E-AFEE-36365AB807E2}" presName="horz1" presStyleCnt="0"/>
      <dgm:spPr/>
    </dgm:pt>
    <dgm:pt modelId="{E3C52DF2-8176-49F6-94C0-77D3CCF2BE60}" type="pres">
      <dgm:prSet presAssocID="{7D2E07B6-8782-470E-AFEE-36365AB807E2}" presName="tx1" presStyleLbl="revTx" presStyleIdx="1" presStyleCnt="3" custScaleY="356285"/>
      <dgm:spPr/>
    </dgm:pt>
    <dgm:pt modelId="{963A2746-EDC3-4330-829F-BB32CDFDEC77}" type="pres">
      <dgm:prSet presAssocID="{7D2E07B6-8782-470E-AFEE-36365AB807E2}" presName="vert1" presStyleCnt="0"/>
      <dgm:spPr/>
    </dgm:pt>
    <dgm:pt modelId="{713FD135-1D93-4582-8135-5381CBD61F32}" type="pres">
      <dgm:prSet presAssocID="{26377395-42A6-4693-9A05-8851AD49ADB7}" presName="thickLine" presStyleLbl="alignNode1" presStyleIdx="2" presStyleCnt="3"/>
      <dgm:spPr/>
    </dgm:pt>
    <dgm:pt modelId="{87F3DCE0-A82E-4062-97C8-D98B687769BD}" type="pres">
      <dgm:prSet presAssocID="{26377395-42A6-4693-9A05-8851AD49ADB7}" presName="horz1" presStyleCnt="0"/>
      <dgm:spPr/>
    </dgm:pt>
    <dgm:pt modelId="{746597A6-AF0C-49D6-B8C1-BC592156E453}" type="pres">
      <dgm:prSet presAssocID="{26377395-42A6-4693-9A05-8851AD49ADB7}" presName="tx1" presStyleLbl="revTx" presStyleIdx="2" presStyleCnt="3"/>
      <dgm:spPr/>
    </dgm:pt>
    <dgm:pt modelId="{F4214469-362C-474E-B27D-DEC3193CF8A3}" type="pres">
      <dgm:prSet presAssocID="{26377395-42A6-4693-9A05-8851AD49ADB7}" presName="vert1" presStyleCnt="0"/>
      <dgm:spPr/>
    </dgm:pt>
  </dgm:ptLst>
  <dgm:cxnLst>
    <dgm:cxn modelId="{65B9F10E-C815-4E20-BACF-18640B699AEE}" type="presOf" srcId="{01EA1032-501B-4A81-B89A-A1AA5EA5AEB5}" destId="{B752D34D-E31D-4EBD-9DF8-0D210B91087A}" srcOrd="0" destOrd="0" presId="urn:microsoft.com/office/officeart/2008/layout/LinedList"/>
    <dgm:cxn modelId="{C71AAD12-B71B-4C21-BFF8-E95258C88954}" type="presOf" srcId="{7D2E07B6-8782-470E-AFEE-36365AB807E2}" destId="{E3C52DF2-8176-49F6-94C0-77D3CCF2BE60}" srcOrd="0" destOrd="0" presId="urn:microsoft.com/office/officeart/2008/layout/LinedList"/>
    <dgm:cxn modelId="{D930A131-A583-4F4C-A889-B52E9E3E511C}" type="presOf" srcId="{43167D9B-AA6B-4211-BCA6-E8E5BB261F0B}" destId="{90A22E5F-B34C-471D-B5E1-C03D142EAE38}" srcOrd="0" destOrd="0" presId="urn:microsoft.com/office/officeart/2008/layout/LinedList"/>
    <dgm:cxn modelId="{59F72B87-62DC-4AD7-8BBF-D2DE7E60874D}" type="presOf" srcId="{26377395-42A6-4693-9A05-8851AD49ADB7}" destId="{746597A6-AF0C-49D6-B8C1-BC592156E453}" srcOrd="0" destOrd="0" presId="urn:microsoft.com/office/officeart/2008/layout/LinedList"/>
    <dgm:cxn modelId="{B86E5CBC-D67B-4920-81C1-B155161033DF}" srcId="{01EA1032-501B-4A81-B89A-A1AA5EA5AEB5}" destId="{26377395-42A6-4693-9A05-8851AD49ADB7}" srcOrd="2" destOrd="0" parTransId="{2964D59C-2AAA-4862-9450-DE14DAD817ED}" sibTransId="{38B75D25-D0BF-4F46-9404-CA9BF5F1AB89}"/>
    <dgm:cxn modelId="{BF8C7BCB-72DF-46F1-83BB-1DE70AC2E7FA}" srcId="{01EA1032-501B-4A81-B89A-A1AA5EA5AEB5}" destId="{43167D9B-AA6B-4211-BCA6-E8E5BB261F0B}" srcOrd="0" destOrd="0" parTransId="{CD7FD2D9-F4DD-4C45-B968-3E941DD5E388}" sibTransId="{2E8DB60C-8344-4CF5-8E57-29ECCEC9FF41}"/>
    <dgm:cxn modelId="{4AC5D4EF-EE28-416A-A9D2-BC99D713A6F9}" srcId="{01EA1032-501B-4A81-B89A-A1AA5EA5AEB5}" destId="{7D2E07B6-8782-470E-AFEE-36365AB807E2}" srcOrd="1" destOrd="0" parTransId="{123C7837-8967-485C-827D-D78A0E2451E5}" sibTransId="{DD570163-B1D8-4E46-A013-B11688489B15}"/>
    <dgm:cxn modelId="{D9A06E1F-6DD4-4BBE-A76F-6280F82A9FE1}" type="presParOf" srcId="{B752D34D-E31D-4EBD-9DF8-0D210B91087A}" destId="{F5A1BD04-EA48-4D04-A309-5CD7BBB3E977}" srcOrd="0" destOrd="0" presId="urn:microsoft.com/office/officeart/2008/layout/LinedList"/>
    <dgm:cxn modelId="{CC43C4C9-3FB1-413D-AE81-FF74D7908E19}" type="presParOf" srcId="{B752D34D-E31D-4EBD-9DF8-0D210B91087A}" destId="{65C04C0F-32E2-4DF5-BA9C-408E1429B386}" srcOrd="1" destOrd="0" presId="urn:microsoft.com/office/officeart/2008/layout/LinedList"/>
    <dgm:cxn modelId="{1DAEB00E-588A-42E8-BC69-ECE122063F7B}" type="presParOf" srcId="{65C04C0F-32E2-4DF5-BA9C-408E1429B386}" destId="{90A22E5F-B34C-471D-B5E1-C03D142EAE38}" srcOrd="0" destOrd="0" presId="urn:microsoft.com/office/officeart/2008/layout/LinedList"/>
    <dgm:cxn modelId="{2F46DC54-01BD-4E1A-9B95-256639266B0B}" type="presParOf" srcId="{65C04C0F-32E2-4DF5-BA9C-408E1429B386}" destId="{5DDCCB29-BAFB-43A6-B330-7EBAA510674E}" srcOrd="1" destOrd="0" presId="urn:microsoft.com/office/officeart/2008/layout/LinedList"/>
    <dgm:cxn modelId="{DCD3714B-5E46-4363-B14B-4ABD4A3B9F73}" type="presParOf" srcId="{B752D34D-E31D-4EBD-9DF8-0D210B91087A}" destId="{44A6D104-F3FD-45B6-9DB8-0624EF6B9A4C}" srcOrd="2" destOrd="0" presId="urn:microsoft.com/office/officeart/2008/layout/LinedList"/>
    <dgm:cxn modelId="{D23F57C7-6A61-4C3E-8834-98F19B77A6F6}" type="presParOf" srcId="{B752D34D-E31D-4EBD-9DF8-0D210B91087A}" destId="{07515445-0F29-4C9C-B4F2-98A6B56C7459}" srcOrd="3" destOrd="0" presId="urn:microsoft.com/office/officeart/2008/layout/LinedList"/>
    <dgm:cxn modelId="{90E4886C-3FCC-4010-A3BE-8537C33F29FB}" type="presParOf" srcId="{07515445-0F29-4C9C-B4F2-98A6B56C7459}" destId="{E3C52DF2-8176-49F6-94C0-77D3CCF2BE60}" srcOrd="0" destOrd="0" presId="urn:microsoft.com/office/officeart/2008/layout/LinedList"/>
    <dgm:cxn modelId="{9E6C7BAE-4743-491C-96E1-59F0473AE06D}" type="presParOf" srcId="{07515445-0F29-4C9C-B4F2-98A6B56C7459}" destId="{963A2746-EDC3-4330-829F-BB32CDFDEC77}" srcOrd="1" destOrd="0" presId="urn:microsoft.com/office/officeart/2008/layout/LinedList"/>
    <dgm:cxn modelId="{15BD980B-3F5C-46FA-86D3-90172A2ACC37}" type="presParOf" srcId="{B752D34D-E31D-4EBD-9DF8-0D210B91087A}" destId="{713FD135-1D93-4582-8135-5381CBD61F32}" srcOrd="4" destOrd="0" presId="urn:microsoft.com/office/officeart/2008/layout/LinedList"/>
    <dgm:cxn modelId="{A9274021-0CDD-4E03-A0A2-F21820F1E577}" type="presParOf" srcId="{B752D34D-E31D-4EBD-9DF8-0D210B91087A}" destId="{87F3DCE0-A82E-4062-97C8-D98B687769BD}" srcOrd="5" destOrd="0" presId="urn:microsoft.com/office/officeart/2008/layout/LinedList"/>
    <dgm:cxn modelId="{42880708-F725-4371-823C-5FDB75D99BCC}" type="presParOf" srcId="{87F3DCE0-A82E-4062-97C8-D98B687769BD}" destId="{746597A6-AF0C-49D6-B8C1-BC592156E453}" srcOrd="0" destOrd="0" presId="urn:microsoft.com/office/officeart/2008/layout/LinedList"/>
    <dgm:cxn modelId="{4AF7DD20-55B1-4C1D-92B1-64AFADFECD55}" type="presParOf" srcId="{87F3DCE0-A82E-4062-97C8-D98B687769BD}" destId="{F4214469-362C-474E-B27D-DEC3193CF8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77DA40-80E4-4AE4-90C2-FBAEA1C4B3A1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8FDAAD03-8331-4708-AF42-25C4C22DF6FF}">
      <dgm:prSet phldrT="[Tes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sz="3600" dirty="0"/>
            <a:t>Dataset</a:t>
          </a:r>
        </a:p>
      </dgm:t>
    </dgm:pt>
    <dgm:pt modelId="{05868A0C-1E17-469F-B332-9FC43FAD3625}" type="parTrans" cxnId="{A1585C04-56DA-47E5-9581-5B1B211ADE8D}">
      <dgm:prSet/>
      <dgm:spPr/>
      <dgm:t>
        <a:bodyPr/>
        <a:lstStyle/>
        <a:p>
          <a:endParaRPr lang="it-IT"/>
        </a:p>
      </dgm:t>
    </dgm:pt>
    <dgm:pt modelId="{F6C600D2-3BAE-4173-A725-1889205D2A80}" type="sibTrans" cxnId="{A1585C04-56DA-47E5-9581-5B1B211ADE8D}">
      <dgm:prSet/>
      <dgm:spPr/>
      <dgm:t>
        <a:bodyPr/>
        <a:lstStyle/>
        <a:p>
          <a:endParaRPr lang="it-IT"/>
        </a:p>
      </dgm:t>
    </dgm:pt>
    <dgm:pt modelId="{92FF96A0-6465-4CB5-A2FD-DA2EA5CDE48A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2800" dirty="0"/>
            <a:t>Analisi &amp;</a:t>
          </a:r>
        </a:p>
        <a:p>
          <a:r>
            <a:rPr lang="it-IT" sz="2800" dirty="0" err="1"/>
            <a:t>Visulaizzazione</a:t>
          </a:r>
          <a:endParaRPr lang="it-IT" sz="2800" dirty="0"/>
        </a:p>
      </dgm:t>
    </dgm:pt>
    <dgm:pt modelId="{BAAD7EA9-E4C1-4AC4-BF33-CD1B4DD56A69}" type="parTrans" cxnId="{3A1BFD0C-9F20-49EE-94C4-B55B9CC69E09}">
      <dgm:prSet/>
      <dgm:spPr/>
      <dgm:t>
        <a:bodyPr/>
        <a:lstStyle/>
        <a:p>
          <a:endParaRPr lang="it-IT"/>
        </a:p>
      </dgm:t>
    </dgm:pt>
    <dgm:pt modelId="{630A4943-616A-4498-B52C-220514B09F62}" type="sibTrans" cxnId="{3A1BFD0C-9F20-49EE-94C4-B55B9CC69E09}">
      <dgm:prSet/>
      <dgm:spPr/>
      <dgm:t>
        <a:bodyPr/>
        <a:lstStyle/>
        <a:p>
          <a:endParaRPr lang="it-IT"/>
        </a:p>
      </dgm:t>
    </dgm:pt>
    <dgm:pt modelId="{592FBFD0-84DB-45BA-8B33-AA89045DEA98}">
      <dgm:prSet phldrT="[Tes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sz="3200" dirty="0"/>
            <a:t>Identificazione Aspetti</a:t>
          </a:r>
        </a:p>
      </dgm:t>
    </dgm:pt>
    <dgm:pt modelId="{82BB55DF-8E0E-48DE-9C1E-9A0D2282C908}" type="parTrans" cxnId="{E33E79D5-8DDC-4A9D-9B79-B791711A497B}">
      <dgm:prSet/>
      <dgm:spPr/>
      <dgm:t>
        <a:bodyPr/>
        <a:lstStyle/>
        <a:p>
          <a:endParaRPr lang="it-IT"/>
        </a:p>
      </dgm:t>
    </dgm:pt>
    <dgm:pt modelId="{880C225E-B5A0-40D0-A89C-FDC319A1ED28}" type="sibTrans" cxnId="{E33E79D5-8DDC-4A9D-9B79-B791711A497B}">
      <dgm:prSet/>
      <dgm:spPr/>
      <dgm:t>
        <a:bodyPr/>
        <a:lstStyle/>
        <a:p>
          <a:endParaRPr lang="it-IT"/>
        </a:p>
      </dgm:t>
    </dgm:pt>
    <dgm:pt modelId="{E187EE06-F551-4DEC-A0D4-B45192813403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2400" dirty="0"/>
            <a:t>Aspetto del chi</a:t>
          </a:r>
        </a:p>
        <a:p>
          <a:r>
            <a:rPr lang="it-IT" sz="2400" dirty="0"/>
            <a:t>Aspetto del cosa</a:t>
          </a:r>
        </a:p>
        <a:p>
          <a:r>
            <a:rPr lang="it-IT" sz="2400" dirty="0"/>
            <a:t>Aspetto del </a:t>
          </a:r>
          <a:r>
            <a:rPr lang="it-IT" sz="2400" dirty="0" err="1"/>
            <a:t>perchè</a:t>
          </a:r>
          <a:endParaRPr lang="it-IT" sz="2400" dirty="0"/>
        </a:p>
      </dgm:t>
    </dgm:pt>
    <dgm:pt modelId="{C70D47FA-0CD2-4B76-BE44-32C7693D3278}" type="parTrans" cxnId="{72610833-1E69-4B75-A377-25CB3D5643B5}">
      <dgm:prSet/>
      <dgm:spPr/>
      <dgm:t>
        <a:bodyPr/>
        <a:lstStyle/>
        <a:p>
          <a:endParaRPr lang="it-IT"/>
        </a:p>
      </dgm:t>
    </dgm:pt>
    <dgm:pt modelId="{94DAF2BC-289B-4AD5-8F2F-D7EBE802EE1E}" type="sibTrans" cxnId="{72610833-1E69-4B75-A377-25CB3D5643B5}">
      <dgm:prSet/>
      <dgm:spPr/>
      <dgm:t>
        <a:bodyPr/>
        <a:lstStyle/>
        <a:p>
          <a:endParaRPr lang="it-IT"/>
        </a:p>
      </dgm:t>
    </dgm:pt>
    <dgm:pt modelId="{7782A837-1D54-4A28-9696-A9F638D5D1B9}">
      <dgm:prSet phldrT="[Tes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sz="2800" dirty="0"/>
            <a:t>Creazione User </a:t>
          </a:r>
          <a:r>
            <a:rPr lang="it-IT" sz="2800" dirty="0" err="1"/>
            <a:t>Storis</a:t>
          </a:r>
          <a:endParaRPr lang="it-IT" sz="2800" dirty="0"/>
        </a:p>
      </dgm:t>
    </dgm:pt>
    <dgm:pt modelId="{E0669513-B58F-4E34-8033-7ECBD22170C5}" type="parTrans" cxnId="{C8F6F33E-856B-4642-9F2C-1F0A1CD14A32}">
      <dgm:prSet/>
      <dgm:spPr/>
      <dgm:t>
        <a:bodyPr/>
        <a:lstStyle/>
        <a:p>
          <a:endParaRPr lang="it-IT"/>
        </a:p>
      </dgm:t>
    </dgm:pt>
    <dgm:pt modelId="{41C8BA2C-85ED-406E-98F9-64A2C9A849BA}" type="sibTrans" cxnId="{C8F6F33E-856B-4642-9F2C-1F0A1CD14A32}">
      <dgm:prSet/>
      <dgm:spPr/>
      <dgm:t>
        <a:bodyPr/>
        <a:lstStyle/>
        <a:p>
          <a:endParaRPr lang="it-IT"/>
        </a:p>
      </dgm:t>
    </dgm:pt>
    <dgm:pt modelId="{BAA69DFF-F313-4CDA-8711-C54198B79C2C}">
      <dgm:prSet phldrT="[Tes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sz="4000" dirty="0"/>
            <a:t>Risultati</a:t>
          </a:r>
          <a:endParaRPr lang="it-IT" sz="2300" dirty="0"/>
        </a:p>
      </dgm:t>
    </dgm:pt>
    <dgm:pt modelId="{AEE6005D-28FC-4311-A0DC-047093605620}" type="parTrans" cxnId="{68786533-6E52-4D22-82AA-A6DE717EC15E}">
      <dgm:prSet/>
      <dgm:spPr/>
      <dgm:t>
        <a:bodyPr/>
        <a:lstStyle/>
        <a:p>
          <a:endParaRPr lang="it-IT"/>
        </a:p>
      </dgm:t>
    </dgm:pt>
    <dgm:pt modelId="{E6030457-F507-4942-8007-75106C3E1631}" type="sibTrans" cxnId="{68786533-6E52-4D22-82AA-A6DE717EC15E}">
      <dgm:prSet/>
      <dgm:spPr/>
      <dgm:t>
        <a:bodyPr/>
        <a:lstStyle/>
        <a:p>
          <a:endParaRPr lang="it-IT"/>
        </a:p>
      </dgm:t>
    </dgm:pt>
    <dgm:pt modelId="{AF28C350-F172-4E4C-8DFA-7B5D0A920418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t-IT" sz="2400" b="0" i="0" dirty="0"/>
            <a:t>~70% BLEU</a:t>
          </a:r>
        </a:p>
        <a:p>
          <a:r>
            <a:rPr lang="it-IT" sz="2400" b="0" i="0" dirty="0"/>
            <a:t>~75% METEOR</a:t>
          </a:r>
        </a:p>
        <a:p>
          <a:r>
            <a:rPr lang="it-IT" sz="2400" b="0" i="0" dirty="0"/>
            <a:t>~70% ROUGE</a:t>
          </a:r>
          <a:endParaRPr lang="it-IT" sz="2400" dirty="0"/>
        </a:p>
      </dgm:t>
    </dgm:pt>
    <dgm:pt modelId="{D4C2891B-14DF-48CE-B295-4B4B1CCBF2EF}" type="parTrans" cxnId="{0A96F729-CD07-45D8-A58B-B2DC4E980819}">
      <dgm:prSet/>
      <dgm:spPr/>
      <dgm:t>
        <a:bodyPr/>
        <a:lstStyle/>
        <a:p>
          <a:endParaRPr lang="it-IT"/>
        </a:p>
      </dgm:t>
    </dgm:pt>
    <dgm:pt modelId="{1EA7D951-8E30-467C-B7F3-B7E1F7EACC24}" type="sibTrans" cxnId="{0A96F729-CD07-45D8-A58B-B2DC4E980819}">
      <dgm:prSet/>
      <dgm:spPr/>
      <dgm:t>
        <a:bodyPr/>
        <a:lstStyle/>
        <a:p>
          <a:endParaRPr lang="it-IT"/>
        </a:p>
      </dgm:t>
    </dgm:pt>
    <dgm:pt modelId="{2F930388-2F4C-4B0A-969E-B729C2E26D49}" type="pres">
      <dgm:prSet presAssocID="{3B77DA40-80E4-4AE4-90C2-FBAEA1C4B3A1}" presName="diagram" presStyleCnt="0">
        <dgm:presLayoutVars>
          <dgm:dir/>
          <dgm:resizeHandles val="exact"/>
        </dgm:presLayoutVars>
      </dgm:prSet>
      <dgm:spPr/>
    </dgm:pt>
    <dgm:pt modelId="{B3F1FB2F-4B3D-4A1B-B98D-04AD9554733C}" type="pres">
      <dgm:prSet presAssocID="{8FDAAD03-8331-4708-AF42-25C4C22DF6FF}" presName="node" presStyleLbl="node1" presStyleIdx="0" presStyleCnt="7" custLinFactNeighborX="1394" custLinFactNeighborY="-53">
        <dgm:presLayoutVars>
          <dgm:bulletEnabled val="1"/>
        </dgm:presLayoutVars>
      </dgm:prSet>
      <dgm:spPr/>
    </dgm:pt>
    <dgm:pt modelId="{EFE63E06-194A-41BC-B408-A5C018474F95}" type="pres">
      <dgm:prSet presAssocID="{F6C600D2-3BAE-4173-A725-1889205D2A80}" presName="sibTrans" presStyleCnt="0"/>
      <dgm:spPr/>
    </dgm:pt>
    <dgm:pt modelId="{6690A322-784F-43C9-8D81-62A3DE711F92}" type="pres">
      <dgm:prSet presAssocID="{92FF96A0-6465-4CB5-A2FD-DA2EA5CDE48A}" presName="node" presStyleLbl="node1" presStyleIdx="1" presStyleCnt="7">
        <dgm:presLayoutVars>
          <dgm:bulletEnabled val="1"/>
        </dgm:presLayoutVars>
      </dgm:prSet>
      <dgm:spPr/>
    </dgm:pt>
    <dgm:pt modelId="{7AEAE06D-A93C-4687-94BC-3EA7F7172878}" type="pres">
      <dgm:prSet presAssocID="{630A4943-616A-4498-B52C-220514B09F62}" presName="sibTrans" presStyleCnt="0"/>
      <dgm:spPr/>
    </dgm:pt>
    <dgm:pt modelId="{C100CC9B-0214-4B37-A0DE-3527C0064D2D}" type="pres">
      <dgm:prSet presAssocID="{592FBFD0-84DB-45BA-8B33-AA89045DEA98}" presName="node" presStyleLbl="node1" presStyleIdx="2" presStyleCnt="7">
        <dgm:presLayoutVars>
          <dgm:bulletEnabled val="1"/>
        </dgm:presLayoutVars>
      </dgm:prSet>
      <dgm:spPr/>
    </dgm:pt>
    <dgm:pt modelId="{B419FD57-78A2-46FB-9B61-C4C9C779A4CE}" type="pres">
      <dgm:prSet presAssocID="{880C225E-B5A0-40D0-A89C-FDC319A1ED28}" presName="sibTrans" presStyleCnt="0"/>
      <dgm:spPr/>
    </dgm:pt>
    <dgm:pt modelId="{7FDF647A-A9CE-4D48-9F5C-3BF1A86E9570}" type="pres">
      <dgm:prSet presAssocID="{E187EE06-F551-4DEC-A0D4-B45192813403}" presName="node" presStyleLbl="node1" presStyleIdx="3" presStyleCnt="7">
        <dgm:presLayoutVars>
          <dgm:bulletEnabled val="1"/>
        </dgm:presLayoutVars>
      </dgm:prSet>
      <dgm:spPr/>
    </dgm:pt>
    <dgm:pt modelId="{61AF4132-5EEA-4397-87DC-835CFB21C9C1}" type="pres">
      <dgm:prSet presAssocID="{94DAF2BC-289B-4AD5-8F2F-D7EBE802EE1E}" presName="sibTrans" presStyleCnt="0"/>
      <dgm:spPr/>
    </dgm:pt>
    <dgm:pt modelId="{61A0CBD1-E21B-40D1-A8D8-51D0C238B2D7}" type="pres">
      <dgm:prSet presAssocID="{7782A837-1D54-4A28-9696-A9F638D5D1B9}" presName="node" presStyleLbl="node1" presStyleIdx="4" presStyleCnt="7" custLinFactNeighborX="59336" custLinFactNeighborY="-1738">
        <dgm:presLayoutVars>
          <dgm:bulletEnabled val="1"/>
        </dgm:presLayoutVars>
      </dgm:prSet>
      <dgm:spPr/>
    </dgm:pt>
    <dgm:pt modelId="{884C2A84-EDC1-486D-9FFF-11B19EA331EC}" type="pres">
      <dgm:prSet presAssocID="{41C8BA2C-85ED-406E-98F9-64A2C9A849BA}" presName="sibTrans" presStyleCnt="0"/>
      <dgm:spPr/>
    </dgm:pt>
    <dgm:pt modelId="{328E442D-DBF1-46B6-B1DA-E7AE81D1CC30}" type="pres">
      <dgm:prSet presAssocID="{BAA69DFF-F313-4CDA-8711-C54198B79C2C}" presName="node" presStyleLbl="node1" presStyleIdx="5" presStyleCnt="7" custLinFactX="-10121" custLinFactY="15233" custLinFactNeighborX="-100000" custLinFactNeighborY="100000">
        <dgm:presLayoutVars>
          <dgm:bulletEnabled val="1"/>
        </dgm:presLayoutVars>
      </dgm:prSet>
      <dgm:spPr/>
    </dgm:pt>
    <dgm:pt modelId="{3D676FA3-11D3-4CCD-AFE3-BD7FB313AF69}" type="pres">
      <dgm:prSet presAssocID="{E6030457-F507-4942-8007-75106C3E1631}" presName="sibTrans" presStyleCnt="0"/>
      <dgm:spPr/>
    </dgm:pt>
    <dgm:pt modelId="{80EE1E81-712A-4673-9A9D-124971402C60}" type="pres">
      <dgm:prSet presAssocID="{AF28C350-F172-4E4C-8DFA-7B5D0A920418}" presName="node" presStyleLbl="node1" presStyleIdx="6" presStyleCnt="7" custLinFactNeighborX="60360" custLinFactNeighborY="-1408">
        <dgm:presLayoutVars>
          <dgm:bulletEnabled val="1"/>
        </dgm:presLayoutVars>
      </dgm:prSet>
      <dgm:spPr/>
    </dgm:pt>
  </dgm:ptLst>
  <dgm:cxnLst>
    <dgm:cxn modelId="{A1585C04-56DA-47E5-9581-5B1B211ADE8D}" srcId="{3B77DA40-80E4-4AE4-90C2-FBAEA1C4B3A1}" destId="{8FDAAD03-8331-4708-AF42-25C4C22DF6FF}" srcOrd="0" destOrd="0" parTransId="{05868A0C-1E17-469F-B332-9FC43FAD3625}" sibTransId="{F6C600D2-3BAE-4173-A725-1889205D2A80}"/>
    <dgm:cxn modelId="{3A1BFD0C-9F20-49EE-94C4-B55B9CC69E09}" srcId="{3B77DA40-80E4-4AE4-90C2-FBAEA1C4B3A1}" destId="{92FF96A0-6465-4CB5-A2FD-DA2EA5CDE48A}" srcOrd="1" destOrd="0" parTransId="{BAAD7EA9-E4C1-4AC4-BF33-CD1B4DD56A69}" sibTransId="{630A4943-616A-4498-B52C-220514B09F62}"/>
    <dgm:cxn modelId="{1D3F7C0D-41EB-45DD-AC5A-23575FF22A61}" type="presOf" srcId="{92FF96A0-6465-4CB5-A2FD-DA2EA5CDE48A}" destId="{6690A322-784F-43C9-8D81-62A3DE711F92}" srcOrd="0" destOrd="0" presId="urn:microsoft.com/office/officeart/2005/8/layout/default"/>
    <dgm:cxn modelId="{9EC89610-0C04-4EB1-B21D-1415A529A698}" type="presOf" srcId="{8FDAAD03-8331-4708-AF42-25C4C22DF6FF}" destId="{B3F1FB2F-4B3D-4A1B-B98D-04AD9554733C}" srcOrd="0" destOrd="0" presId="urn:microsoft.com/office/officeart/2005/8/layout/default"/>
    <dgm:cxn modelId="{0A96F729-CD07-45D8-A58B-B2DC4E980819}" srcId="{3B77DA40-80E4-4AE4-90C2-FBAEA1C4B3A1}" destId="{AF28C350-F172-4E4C-8DFA-7B5D0A920418}" srcOrd="6" destOrd="0" parTransId="{D4C2891B-14DF-48CE-B295-4B4B1CCBF2EF}" sibTransId="{1EA7D951-8E30-467C-B7F3-B7E1F7EACC24}"/>
    <dgm:cxn modelId="{72610833-1E69-4B75-A377-25CB3D5643B5}" srcId="{3B77DA40-80E4-4AE4-90C2-FBAEA1C4B3A1}" destId="{E187EE06-F551-4DEC-A0D4-B45192813403}" srcOrd="3" destOrd="0" parTransId="{C70D47FA-0CD2-4B76-BE44-32C7693D3278}" sibTransId="{94DAF2BC-289B-4AD5-8F2F-D7EBE802EE1E}"/>
    <dgm:cxn modelId="{68786533-6E52-4D22-82AA-A6DE717EC15E}" srcId="{3B77DA40-80E4-4AE4-90C2-FBAEA1C4B3A1}" destId="{BAA69DFF-F313-4CDA-8711-C54198B79C2C}" srcOrd="5" destOrd="0" parTransId="{AEE6005D-28FC-4311-A0DC-047093605620}" sibTransId="{E6030457-F507-4942-8007-75106C3E1631}"/>
    <dgm:cxn modelId="{C8F6F33E-856B-4642-9F2C-1F0A1CD14A32}" srcId="{3B77DA40-80E4-4AE4-90C2-FBAEA1C4B3A1}" destId="{7782A837-1D54-4A28-9696-A9F638D5D1B9}" srcOrd="4" destOrd="0" parTransId="{E0669513-B58F-4E34-8033-7ECBD22170C5}" sibTransId="{41C8BA2C-85ED-406E-98F9-64A2C9A849BA}"/>
    <dgm:cxn modelId="{2DDDC765-EF37-4B4E-80F9-D123ADB7B23E}" type="presOf" srcId="{BAA69DFF-F313-4CDA-8711-C54198B79C2C}" destId="{328E442D-DBF1-46B6-B1DA-E7AE81D1CC30}" srcOrd="0" destOrd="0" presId="urn:microsoft.com/office/officeart/2005/8/layout/default"/>
    <dgm:cxn modelId="{C78FDD67-DB5B-4D38-A5DE-FC6BED466566}" type="presOf" srcId="{3B77DA40-80E4-4AE4-90C2-FBAEA1C4B3A1}" destId="{2F930388-2F4C-4B0A-969E-B729C2E26D49}" srcOrd="0" destOrd="0" presId="urn:microsoft.com/office/officeart/2005/8/layout/default"/>
    <dgm:cxn modelId="{4601496F-CCAF-45AA-8A41-92D6A8D023EE}" type="presOf" srcId="{7782A837-1D54-4A28-9696-A9F638D5D1B9}" destId="{61A0CBD1-E21B-40D1-A8D8-51D0C238B2D7}" srcOrd="0" destOrd="0" presId="urn:microsoft.com/office/officeart/2005/8/layout/default"/>
    <dgm:cxn modelId="{0230A48D-2AE3-4AA4-AC17-AE207EAF61B2}" type="presOf" srcId="{E187EE06-F551-4DEC-A0D4-B45192813403}" destId="{7FDF647A-A9CE-4D48-9F5C-3BF1A86E9570}" srcOrd="0" destOrd="0" presId="urn:microsoft.com/office/officeart/2005/8/layout/default"/>
    <dgm:cxn modelId="{84E75DC7-E736-40AC-9FE7-E1C6EC214A7D}" type="presOf" srcId="{592FBFD0-84DB-45BA-8B33-AA89045DEA98}" destId="{C100CC9B-0214-4B37-A0DE-3527C0064D2D}" srcOrd="0" destOrd="0" presId="urn:microsoft.com/office/officeart/2005/8/layout/default"/>
    <dgm:cxn modelId="{E33E79D5-8DDC-4A9D-9B79-B791711A497B}" srcId="{3B77DA40-80E4-4AE4-90C2-FBAEA1C4B3A1}" destId="{592FBFD0-84DB-45BA-8B33-AA89045DEA98}" srcOrd="2" destOrd="0" parTransId="{82BB55DF-8E0E-48DE-9C1E-9A0D2282C908}" sibTransId="{880C225E-B5A0-40D0-A89C-FDC319A1ED28}"/>
    <dgm:cxn modelId="{1A9C24F4-276C-4336-9F2E-B333B0F9FF9A}" type="presOf" srcId="{AF28C350-F172-4E4C-8DFA-7B5D0A920418}" destId="{80EE1E81-712A-4673-9A9D-124971402C60}" srcOrd="0" destOrd="0" presId="urn:microsoft.com/office/officeart/2005/8/layout/default"/>
    <dgm:cxn modelId="{2816C075-8E1A-4B32-8B92-1F3FF197D286}" type="presParOf" srcId="{2F930388-2F4C-4B0A-969E-B729C2E26D49}" destId="{B3F1FB2F-4B3D-4A1B-B98D-04AD9554733C}" srcOrd="0" destOrd="0" presId="urn:microsoft.com/office/officeart/2005/8/layout/default"/>
    <dgm:cxn modelId="{1A84B1E7-7A06-49E9-9465-54D78CDE68E4}" type="presParOf" srcId="{2F930388-2F4C-4B0A-969E-B729C2E26D49}" destId="{EFE63E06-194A-41BC-B408-A5C018474F95}" srcOrd="1" destOrd="0" presId="urn:microsoft.com/office/officeart/2005/8/layout/default"/>
    <dgm:cxn modelId="{1E3132FD-59D9-4298-96BA-980639C910CB}" type="presParOf" srcId="{2F930388-2F4C-4B0A-969E-B729C2E26D49}" destId="{6690A322-784F-43C9-8D81-62A3DE711F92}" srcOrd="2" destOrd="0" presId="urn:microsoft.com/office/officeart/2005/8/layout/default"/>
    <dgm:cxn modelId="{C0E13B03-1FB2-450C-97B2-D70DD38E9CB3}" type="presParOf" srcId="{2F930388-2F4C-4B0A-969E-B729C2E26D49}" destId="{7AEAE06D-A93C-4687-94BC-3EA7F7172878}" srcOrd="3" destOrd="0" presId="urn:microsoft.com/office/officeart/2005/8/layout/default"/>
    <dgm:cxn modelId="{209D79F5-1F5D-42C6-909D-C517B3801F59}" type="presParOf" srcId="{2F930388-2F4C-4B0A-969E-B729C2E26D49}" destId="{C100CC9B-0214-4B37-A0DE-3527C0064D2D}" srcOrd="4" destOrd="0" presId="urn:microsoft.com/office/officeart/2005/8/layout/default"/>
    <dgm:cxn modelId="{EE83C41D-678A-42BB-80E4-2176EC6D51F6}" type="presParOf" srcId="{2F930388-2F4C-4B0A-969E-B729C2E26D49}" destId="{B419FD57-78A2-46FB-9B61-C4C9C779A4CE}" srcOrd="5" destOrd="0" presId="urn:microsoft.com/office/officeart/2005/8/layout/default"/>
    <dgm:cxn modelId="{23D48D56-7065-4B7D-A90E-059807F294D9}" type="presParOf" srcId="{2F930388-2F4C-4B0A-969E-B729C2E26D49}" destId="{7FDF647A-A9CE-4D48-9F5C-3BF1A86E9570}" srcOrd="6" destOrd="0" presId="urn:microsoft.com/office/officeart/2005/8/layout/default"/>
    <dgm:cxn modelId="{B5598116-2250-45B0-B81C-8E442AD74F0D}" type="presParOf" srcId="{2F930388-2F4C-4B0A-969E-B729C2E26D49}" destId="{61AF4132-5EEA-4397-87DC-835CFB21C9C1}" srcOrd="7" destOrd="0" presId="urn:microsoft.com/office/officeart/2005/8/layout/default"/>
    <dgm:cxn modelId="{3BB4AE32-6501-4EDA-A808-AA5FEB793331}" type="presParOf" srcId="{2F930388-2F4C-4B0A-969E-B729C2E26D49}" destId="{61A0CBD1-E21B-40D1-A8D8-51D0C238B2D7}" srcOrd="8" destOrd="0" presId="urn:microsoft.com/office/officeart/2005/8/layout/default"/>
    <dgm:cxn modelId="{ABC5F8C6-3D50-46CA-94ED-5C542A8E1F76}" type="presParOf" srcId="{2F930388-2F4C-4B0A-969E-B729C2E26D49}" destId="{884C2A84-EDC1-486D-9FFF-11B19EA331EC}" srcOrd="9" destOrd="0" presId="urn:microsoft.com/office/officeart/2005/8/layout/default"/>
    <dgm:cxn modelId="{E8A5E866-88B7-443C-A855-8011ED9CD1CB}" type="presParOf" srcId="{2F930388-2F4C-4B0A-969E-B729C2E26D49}" destId="{328E442D-DBF1-46B6-B1DA-E7AE81D1CC30}" srcOrd="10" destOrd="0" presId="urn:microsoft.com/office/officeart/2005/8/layout/default"/>
    <dgm:cxn modelId="{5E1F1E06-0088-49AF-9707-2101E7FD8834}" type="presParOf" srcId="{2F930388-2F4C-4B0A-969E-B729C2E26D49}" destId="{3D676FA3-11D3-4CCD-AFE3-BD7FB313AF69}" srcOrd="11" destOrd="0" presId="urn:microsoft.com/office/officeart/2005/8/layout/default"/>
    <dgm:cxn modelId="{4F0E96C4-26D4-4548-A22F-46A20E38A9DB}" type="presParOf" srcId="{2F930388-2F4C-4B0A-969E-B729C2E26D49}" destId="{80EE1E81-712A-4673-9A9D-124971402C6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BB74E-8B32-40E2-952F-67B4521BA266}">
      <dsp:nvSpPr>
        <dsp:cNvPr id="0" name=""/>
        <dsp:cNvSpPr/>
      </dsp:nvSpPr>
      <dsp:spPr>
        <a:xfrm>
          <a:off x="0" y="0"/>
          <a:ext cx="109817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245B-490A-4915-9CEB-D15E461E4C90}">
      <dsp:nvSpPr>
        <dsp:cNvPr id="0" name=""/>
        <dsp:cNvSpPr/>
      </dsp:nvSpPr>
      <dsp:spPr>
        <a:xfrm>
          <a:off x="0" y="0"/>
          <a:ext cx="5290648" cy="42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b="0" i="0" kern="1200" dirty="0">
              <a:solidFill>
                <a:schemeClr val="tx1"/>
              </a:solidFill>
              <a:effectLst/>
              <a:latin typeface="Lexend"/>
            </a:rPr>
            <a:t>Le metodologie agili richiedono che i team di sviluppo possano trasformare rapidamente i requisiti degli stakeholder in user stories </a:t>
          </a:r>
          <a:r>
            <a:rPr lang="it-IT" sz="3500" b="1" i="0" kern="1200" dirty="0">
              <a:solidFill>
                <a:schemeClr val="tx1"/>
              </a:solidFill>
              <a:effectLst/>
              <a:latin typeface="Lexend"/>
            </a:rPr>
            <a:t>comprensibili</a:t>
          </a:r>
          <a:r>
            <a:rPr lang="it-IT" sz="3500" b="0" i="0" kern="1200" dirty="0">
              <a:solidFill>
                <a:schemeClr val="tx1"/>
              </a:solidFill>
              <a:effectLst/>
              <a:latin typeface="Lexend"/>
            </a:rPr>
            <a:t> e </a:t>
          </a:r>
          <a:r>
            <a:rPr lang="it-IT" sz="3500" b="1" i="0" kern="1200" dirty="0">
              <a:solidFill>
                <a:schemeClr val="tx1"/>
              </a:solidFill>
              <a:effectLst/>
              <a:latin typeface="Lexend"/>
            </a:rPr>
            <a:t>implementabili</a:t>
          </a:r>
          <a:endParaRPr lang="it-IT" sz="3500" b="1" kern="1200" dirty="0"/>
        </a:p>
      </dsp:txBody>
      <dsp:txXfrm>
        <a:off x="0" y="0"/>
        <a:ext cx="5290648" cy="4236845"/>
      </dsp:txXfrm>
    </dsp:sp>
    <dsp:sp modelId="{D55C98EC-EDDF-48E0-A667-5AEABAEACD4B}">
      <dsp:nvSpPr>
        <dsp:cNvPr id="0" name=""/>
        <dsp:cNvSpPr/>
      </dsp:nvSpPr>
      <dsp:spPr>
        <a:xfrm>
          <a:off x="5397141" y="66200"/>
          <a:ext cx="5573124" cy="132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Velocizzare il Passaggio dai Requisiti alle User Stories</a:t>
          </a:r>
          <a:endParaRPr lang="it-IT" sz="2800" kern="1200" dirty="0"/>
        </a:p>
      </dsp:txBody>
      <dsp:txXfrm>
        <a:off x="5397141" y="66200"/>
        <a:ext cx="5573124" cy="1324014"/>
      </dsp:txXfrm>
    </dsp:sp>
    <dsp:sp modelId="{BE77BAF3-C7D2-426E-A466-9FF42D3F3E88}">
      <dsp:nvSpPr>
        <dsp:cNvPr id="0" name=""/>
        <dsp:cNvSpPr/>
      </dsp:nvSpPr>
      <dsp:spPr>
        <a:xfrm>
          <a:off x="5290648" y="1390214"/>
          <a:ext cx="56796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DF378-09DE-4DEF-8295-34F3955F9853}">
      <dsp:nvSpPr>
        <dsp:cNvPr id="0" name=""/>
        <dsp:cNvSpPr/>
      </dsp:nvSpPr>
      <dsp:spPr>
        <a:xfrm>
          <a:off x="5397141" y="1456415"/>
          <a:ext cx="5573124" cy="132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Aumentare la qualità delle user stories, ridurre le ambiguità ser Stories</a:t>
          </a:r>
          <a:endParaRPr lang="it-IT" sz="2800" kern="1200" dirty="0"/>
        </a:p>
      </dsp:txBody>
      <dsp:txXfrm>
        <a:off x="5397141" y="1456415"/>
        <a:ext cx="5573124" cy="1324014"/>
      </dsp:txXfrm>
    </dsp:sp>
    <dsp:sp modelId="{043EF5EB-3969-48FC-80A8-6AACA3E1C1EE}">
      <dsp:nvSpPr>
        <dsp:cNvPr id="0" name=""/>
        <dsp:cNvSpPr/>
      </dsp:nvSpPr>
      <dsp:spPr>
        <a:xfrm>
          <a:off x="5290648" y="2780429"/>
          <a:ext cx="56796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2472D-3B40-47F0-99E8-1C9A0568E8CB}">
      <dsp:nvSpPr>
        <dsp:cNvPr id="0" name=""/>
        <dsp:cNvSpPr/>
      </dsp:nvSpPr>
      <dsp:spPr>
        <a:xfrm>
          <a:off x="5397141" y="2846630"/>
          <a:ext cx="5573124" cy="132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Facilitare la Comunicazione tra Stakeholder e Team di Sviluppo</a:t>
          </a:r>
          <a:endParaRPr lang="it-IT" sz="2800" kern="1200" dirty="0"/>
        </a:p>
      </dsp:txBody>
      <dsp:txXfrm>
        <a:off x="5397141" y="2846630"/>
        <a:ext cx="5573124" cy="1324014"/>
      </dsp:txXfrm>
    </dsp:sp>
    <dsp:sp modelId="{2E468059-8C50-4668-A8BC-579A5160EB9E}">
      <dsp:nvSpPr>
        <dsp:cNvPr id="0" name=""/>
        <dsp:cNvSpPr/>
      </dsp:nvSpPr>
      <dsp:spPr>
        <a:xfrm>
          <a:off x="5290648" y="4170644"/>
          <a:ext cx="56796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E6E7-3890-4D40-8594-446CBCCC88CF}">
      <dsp:nvSpPr>
        <dsp:cNvPr id="0" name=""/>
        <dsp:cNvSpPr/>
      </dsp:nvSpPr>
      <dsp:spPr>
        <a:xfrm>
          <a:off x="735578" y="0"/>
          <a:ext cx="8336551" cy="34511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113-48C7-4D58-B7FF-42FC5615C9CD}">
      <dsp:nvSpPr>
        <dsp:cNvPr id="0" name=""/>
        <dsp:cNvSpPr/>
      </dsp:nvSpPr>
      <dsp:spPr>
        <a:xfrm>
          <a:off x="3741" y="1035336"/>
          <a:ext cx="2351644" cy="138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POS PATTERN</a:t>
          </a:r>
        </a:p>
      </dsp:txBody>
      <dsp:txXfrm>
        <a:off x="71129" y="1102724"/>
        <a:ext cx="2216868" cy="1245673"/>
      </dsp:txXfrm>
    </dsp:sp>
    <dsp:sp modelId="{D102D644-77E7-4006-B88E-DE633FA796B1}">
      <dsp:nvSpPr>
        <dsp:cNvPr id="0" name=""/>
        <dsp:cNvSpPr/>
      </dsp:nvSpPr>
      <dsp:spPr>
        <a:xfrm>
          <a:off x="2486601" y="1035336"/>
          <a:ext cx="2351644" cy="138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Verifica iperonimi su </a:t>
          </a:r>
          <a:r>
            <a:rPr lang="it-IT" sz="2300" kern="1200" dirty="0" err="1"/>
            <a:t>Wordnet</a:t>
          </a:r>
          <a:endParaRPr lang="it-IT" sz="2300" kern="1200" dirty="0"/>
        </a:p>
      </dsp:txBody>
      <dsp:txXfrm>
        <a:off x="2553989" y="1102724"/>
        <a:ext cx="2216868" cy="1245673"/>
      </dsp:txXfrm>
    </dsp:sp>
    <dsp:sp modelId="{F6BEEAD4-662F-4C74-ADE6-9377AE8C5724}">
      <dsp:nvSpPr>
        <dsp:cNvPr id="0" name=""/>
        <dsp:cNvSpPr/>
      </dsp:nvSpPr>
      <dsp:spPr>
        <a:xfrm>
          <a:off x="4969462" y="1035336"/>
          <a:ext cx="2351644" cy="138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NER</a:t>
          </a:r>
        </a:p>
      </dsp:txBody>
      <dsp:txXfrm>
        <a:off x="5036850" y="1102724"/>
        <a:ext cx="2216868" cy="1245673"/>
      </dsp:txXfrm>
    </dsp:sp>
    <dsp:sp modelId="{F9F418D4-9317-44E5-A30E-7925F7133A48}">
      <dsp:nvSpPr>
        <dsp:cNvPr id="0" name=""/>
        <dsp:cNvSpPr/>
      </dsp:nvSpPr>
      <dsp:spPr>
        <a:xfrm>
          <a:off x="7452322" y="1035336"/>
          <a:ext cx="2351644" cy="138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Dependency</a:t>
          </a:r>
          <a:r>
            <a:rPr lang="it-IT" sz="2300" kern="1200" dirty="0"/>
            <a:t> </a:t>
          </a:r>
          <a:r>
            <a:rPr lang="it-IT" sz="2300" kern="1200" dirty="0" err="1"/>
            <a:t>Parsing</a:t>
          </a:r>
          <a:endParaRPr lang="it-IT" sz="2300" kern="1200" dirty="0"/>
        </a:p>
      </dsp:txBody>
      <dsp:txXfrm>
        <a:off x="7519710" y="1102724"/>
        <a:ext cx="2216868" cy="1245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E6E7-3890-4D40-8594-446CBCCC88CF}">
      <dsp:nvSpPr>
        <dsp:cNvPr id="0" name=""/>
        <dsp:cNvSpPr/>
      </dsp:nvSpPr>
      <dsp:spPr>
        <a:xfrm>
          <a:off x="381902" y="0"/>
          <a:ext cx="4328224" cy="25494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113-48C7-4D58-B7FF-42FC5615C9CD}">
      <dsp:nvSpPr>
        <dsp:cNvPr id="0" name=""/>
        <dsp:cNvSpPr/>
      </dsp:nvSpPr>
      <dsp:spPr>
        <a:xfrm>
          <a:off x="176592" y="764826"/>
          <a:ext cx="2307325" cy="1019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POS PATTERN</a:t>
          </a:r>
        </a:p>
      </dsp:txBody>
      <dsp:txXfrm>
        <a:off x="226373" y="814607"/>
        <a:ext cx="2207763" cy="920207"/>
      </dsp:txXfrm>
    </dsp:sp>
    <dsp:sp modelId="{D102D644-77E7-4006-B88E-DE633FA796B1}">
      <dsp:nvSpPr>
        <dsp:cNvPr id="0" name=""/>
        <dsp:cNvSpPr/>
      </dsp:nvSpPr>
      <dsp:spPr>
        <a:xfrm>
          <a:off x="2608110" y="764826"/>
          <a:ext cx="2307325" cy="1019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Verifica </a:t>
          </a:r>
          <a:r>
            <a:rPr lang="it-IT" sz="2400" kern="1200" dirty="0" err="1"/>
            <a:t>lexname</a:t>
          </a:r>
          <a:r>
            <a:rPr lang="it-IT" sz="2400" kern="1200" dirty="0"/>
            <a:t> su </a:t>
          </a:r>
          <a:r>
            <a:rPr lang="it-IT" sz="2400" kern="1200" dirty="0" err="1"/>
            <a:t>Wordnet</a:t>
          </a:r>
          <a:endParaRPr lang="it-IT" sz="2400" kern="1200" dirty="0"/>
        </a:p>
      </dsp:txBody>
      <dsp:txXfrm>
        <a:off x="2657891" y="814607"/>
        <a:ext cx="2207763" cy="920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E6E7-3890-4D40-8594-446CBCCC88CF}">
      <dsp:nvSpPr>
        <dsp:cNvPr id="0" name=""/>
        <dsp:cNvSpPr/>
      </dsp:nvSpPr>
      <dsp:spPr>
        <a:xfrm>
          <a:off x="381902" y="0"/>
          <a:ext cx="4328224" cy="25494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113-48C7-4D58-B7FF-42FC5615C9CD}">
      <dsp:nvSpPr>
        <dsp:cNvPr id="0" name=""/>
        <dsp:cNvSpPr/>
      </dsp:nvSpPr>
      <dsp:spPr>
        <a:xfrm>
          <a:off x="721490" y="761782"/>
          <a:ext cx="3649048" cy="1025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Oggetti del cosa</a:t>
          </a:r>
        </a:p>
      </dsp:txBody>
      <dsp:txXfrm>
        <a:off x="771568" y="811860"/>
        <a:ext cx="3548892" cy="925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E6E7-3890-4D40-8594-446CBCCC88CF}">
      <dsp:nvSpPr>
        <dsp:cNvPr id="0" name=""/>
        <dsp:cNvSpPr/>
      </dsp:nvSpPr>
      <dsp:spPr>
        <a:xfrm>
          <a:off x="533609" y="0"/>
          <a:ext cx="6047574" cy="25494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113-48C7-4D58-B7FF-42FC5615C9CD}">
      <dsp:nvSpPr>
        <dsp:cNvPr id="0" name=""/>
        <dsp:cNvSpPr/>
      </dsp:nvSpPr>
      <dsp:spPr>
        <a:xfrm>
          <a:off x="1709432" y="761782"/>
          <a:ext cx="3695929" cy="1025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Oggetti del cosa</a:t>
          </a:r>
        </a:p>
      </dsp:txBody>
      <dsp:txXfrm>
        <a:off x="1759510" y="811860"/>
        <a:ext cx="3595773" cy="925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E6E7-3890-4D40-8594-446CBCCC88CF}">
      <dsp:nvSpPr>
        <dsp:cNvPr id="0" name=""/>
        <dsp:cNvSpPr/>
      </dsp:nvSpPr>
      <dsp:spPr>
        <a:xfrm>
          <a:off x="381902" y="0"/>
          <a:ext cx="4328224" cy="25494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1D113-48C7-4D58-B7FF-42FC5615C9CD}">
      <dsp:nvSpPr>
        <dsp:cNvPr id="0" name=""/>
        <dsp:cNvSpPr/>
      </dsp:nvSpPr>
      <dsp:spPr>
        <a:xfrm>
          <a:off x="445552" y="764826"/>
          <a:ext cx="4200923" cy="1019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 err="1"/>
            <a:t>Dependecy</a:t>
          </a:r>
          <a:r>
            <a:rPr lang="it-IT" sz="4000" kern="1200" dirty="0"/>
            <a:t> </a:t>
          </a:r>
          <a:r>
            <a:rPr lang="it-IT" sz="4000" kern="1200" dirty="0" err="1"/>
            <a:t>Parsing</a:t>
          </a:r>
          <a:endParaRPr lang="it-IT" sz="4000" kern="1200" dirty="0"/>
        </a:p>
      </dsp:txBody>
      <dsp:txXfrm>
        <a:off x="495333" y="814607"/>
        <a:ext cx="4101361" cy="9202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BD04-EA48-4D04-A309-5CD7BBB3E977}">
      <dsp:nvSpPr>
        <dsp:cNvPr id="0" name=""/>
        <dsp:cNvSpPr/>
      </dsp:nvSpPr>
      <dsp:spPr>
        <a:xfrm>
          <a:off x="0" y="3683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2E5F-B34C-471D-B5E1-C03D142EAE38}">
      <dsp:nvSpPr>
        <dsp:cNvPr id="0" name=""/>
        <dsp:cNvSpPr/>
      </dsp:nvSpPr>
      <dsp:spPr>
        <a:xfrm>
          <a:off x="0" y="3683"/>
          <a:ext cx="6062162" cy="85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kern="1200" dirty="0"/>
            <a:t>Bleu</a:t>
          </a:r>
          <a:r>
            <a:rPr lang="it-IT" sz="3000" kern="1200" dirty="0"/>
            <a:t> : 0.3768</a:t>
          </a:r>
        </a:p>
      </dsp:txBody>
      <dsp:txXfrm>
        <a:off x="0" y="3683"/>
        <a:ext cx="6062162" cy="859824"/>
      </dsp:txXfrm>
    </dsp:sp>
    <dsp:sp modelId="{44A6D104-F3FD-45B6-9DB8-0624EF6B9A4C}">
      <dsp:nvSpPr>
        <dsp:cNvPr id="0" name=""/>
        <dsp:cNvSpPr/>
      </dsp:nvSpPr>
      <dsp:spPr>
        <a:xfrm>
          <a:off x="0" y="863507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52DF2-8176-49F6-94C0-77D3CCF2BE60}">
      <dsp:nvSpPr>
        <dsp:cNvPr id="0" name=""/>
        <dsp:cNvSpPr/>
      </dsp:nvSpPr>
      <dsp:spPr>
        <a:xfrm>
          <a:off x="0" y="863507"/>
          <a:ext cx="6056241" cy="383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Rouge1 : precision=0.83 , recall=0.51
, </a:t>
          </a:r>
          <a:r>
            <a:rPr lang="en-US" sz="3000" b="1" kern="1200" dirty="0" err="1"/>
            <a:t>fmeasure</a:t>
          </a:r>
          <a:r>
            <a:rPr lang="en-US" sz="3000" b="1" kern="1200" dirty="0"/>
            <a:t>=0.63
Rouge2: precision=0.45 , recall=0.28 ,
</a:t>
          </a:r>
          <a:r>
            <a:rPr lang="en-US" sz="3000" b="1" kern="1200" dirty="0" err="1"/>
            <a:t>fmeasure</a:t>
          </a:r>
          <a:r>
            <a:rPr lang="en-US" sz="3000" b="1" kern="1200" dirty="0"/>
            <a:t>=0.34
</a:t>
          </a:r>
          <a:r>
            <a:rPr lang="en-US" sz="3000" b="1" kern="1200" dirty="0" err="1"/>
            <a:t>RougeL</a:t>
          </a:r>
          <a:r>
            <a:rPr lang="en-US" sz="3000" b="1" kern="1200" dirty="0"/>
            <a:t>: precision=0.60 , recall=0.37 ,
</a:t>
          </a:r>
          <a:r>
            <a:rPr lang="en-US" sz="3000" b="1" kern="1200" dirty="0" err="1"/>
            <a:t>fmeasure</a:t>
          </a:r>
          <a:r>
            <a:rPr lang="en-US" sz="3000" b="1" kern="1200" dirty="0"/>
            <a:t>=0.46</a:t>
          </a:r>
          <a:endParaRPr lang="it-IT" sz="3000" kern="1200" dirty="0"/>
        </a:p>
      </dsp:txBody>
      <dsp:txXfrm>
        <a:off x="0" y="863507"/>
        <a:ext cx="6056241" cy="3836041"/>
      </dsp:txXfrm>
    </dsp:sp>
    <dsp:sp modelId="{713FD135-1D93-4582-8135-5381CBD61F32}">
      <dsp:nvSpPr>
        <dsp:cNvPr id="0" name=""/>
        <dsp:cNvSpPr/>
      </dsp:nvSpPr>
      <dsp:spPr>
        <a:xfrm>
          <a:off x="0" y="4699549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597A6-AF0C-49D6-B8C1-BC592156E453}">
      <dsp:nvSpPr>
        <dsp:cNvPr id="0" name=""/>
        <dsp:cNvSpPr/>
      </dsp:nvSpPr>
      <dsp:spPr>
        <a:xfrm>
          <a:off x="0" y="4699549"/>
          <a:ext cx="6062162" cy="107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kern="1200" dirty="0" err="1"/>
            <a:t>Meteor</a:t>
          </a:r>
          <a:r>
            <a:rPr lang="it-IT" sz="3000" kern="1200" dirty="0"/>
            <a:t>: 0.3008</a:t>
          </a:r>
        </a:p>
      </dsp:txBody>
      <dsp:txXfrm>
        <a:off x="0" y="4699549"/>
        <a:ext cx="6062162" cy="10766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BD04-EA48-4D04-A309-5CD7BBB3E977}">
      <dsp:nvSpPr>
        <dsp:cNvPr id="0" name=""/>
        <dsp:cNvSpPr/>
      </dsp:nvSpPr>
      <dsp:spPr>
        <a:xfrm>
          <a:off x="0" y="3683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2E5F-B34C-471D-B5E1-C03D142EAE38}">
      <dsp:nvSpPr>
        <dsp:cNvPr id="0" name=""/>
        <dsp:cNvSpPr/>
      </dsp:nvSpPr>
      <dsp:spPr>
        <a:xfrm>
          <a:off x="0" y="3683"/>
          <a:ext cx="6062162" cy="85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kern="1200" dirty="0"/>
            <a:t>Bleu</a:t>
          </a:r>
          <a:r>
            <a:rPr lang="it-IT" sz="3000" kern="1200" dirty="0"/>
            <a:t> : 0.6933</a:t>
          </a:r>
        </a:p>
      </dsp:txBody>
      <dsp:txXfrm>
        <a:off x="0" y="3683"/>
        <a:ext cx="6062162" cy="859824"/>
      </dsp:txXfrm>
    </dsp:sp>
    <dsp:sp modelId="{44A6D104-F3FD-45B6-9DB8-0624EF6B9A4C}">
      <dsp:nvSpPr>
        <dsp:cNvPr id="0" name=""/>
        <dsp:cNvSpPr/>
      </dsp:nvSpPr>
      <dsp:spPr>
        <a:xfrm>
          <a:off x="0" y="863507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52DF2-8176-49F6-94C0-77D3CCF2BE60}">
      <dsp:nvSpPr>
        <dsp:cNvPr id="0" name=""/>
        <dsp:cNvSpPr/>
      </dsp:nvSpPr>
      <dsp:spPr>
        <a:xfrm>
          <a:off x="0" y="863507"/>
          <a:ext cx="6056241" cy="383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Rouge1 : precision=0.83, recall=0.81,
</a:t>
          </a:r>
          <a:r>
            <a:rPr lang="en-US" sz="3000" b="1" kern="1200" dirty="0" err="1"/>
            <a:t>fmeasure</a:t>
          </a:r>
          <a:r>
            <a:rPr lang="en-US" sz="3000" b="1" kern="1200" dirty="0"/>
            <a:t>=0.82
Rouge2: precision=0.63, recall=0.62,
</a:t>
          </a:r>
          <a:r>
            <a:rPr lang="en-US" sz="3000" b="1" kern="1200" dirty="0" err="1"/>
            <a:t>fmeasure</a:t>
          </a:r>
          <a:r>
            <a:rPr lang="en-US" sz="3000" b="1" kern="1200" dirty="0"/>
            <a:t>=0.62
</a:t>
          </a:r>
          <a:r>
            <a:rPr lang="en-US" sz="3000" b="1" kern="1200" dirty="0" err="1"/>
            <a:t>RougeL</a:t>
          </a:r>
          <a:r>
            <a:rPr lang="en-US" sz="3000" b="1" kern="1200" dirty="0"/>
            <a:t>: precision=0.74, recall=0.72,
</a:t>
          </a:r>
          <a:r>
            <a:rPr lang="en-US" sz="3000" b="1" kern="1200" dirty="0" err="1"/>
            <a:t>fmeasure</a:t>
          </a:r>
          <a:r>
            <a:rPr lang="en-US" sz="3000" b="1" kern="1200" dirty="0"/>
            <a:t>=0.7</a:t>
          </a:r>
          <a:endParaRPr lang="it-IT" sz="3000" kern="1200" dirty="0"/>
        </a:p>
      </dsp:txBody>
      <dsp:txXfrm>
        <a:off x="0" y="863507"/>
        <a:ext cx="6056241" cy="3836041"/>
      </dsp:txXfrm>
    </dsp:sp>
    <dsp:sp modelId="{713FD135-1D93-4582-8135-5381CBD61F32}">
      <dsp:nvSpPr>
        <dsp:cNvPr id="0" name=""/>
        <dsp:cNvSpPr/>
      </dsp:nvSpPr>
      <dsp:spPr>
        <a:xfrm>
          <a:off x="0" y="4699549"/>
          <a:ext cx="6062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597A6-AF0C-49D6-B8C1-BC592156E453}">
      <dsp:nvSpPr>
        <dsp:cNvPr id="0" name=""/>
        <dsp:cNvSpPr/>
      </dsp:nvSpPr>
      <dsp:spPr>
        <a:xfrm>
          <a:off x="0" y="4699549"/>
          <a:ext cx="6062162" cy="1076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kern="1200" dirty="0" err="1"/>
            <a:t>Meteor</a:t>
          </a:r>
          <a:r>
            <a:rPr lang="it-IT" sz="3000" kern="1200" dirty="0"/>
            <a:t>: 0.6071</a:t>
          </a:r>
        </a:p>
      </dsp:txBody>
      <dsp:txXfrm>
        <a:off x="0" y="4699549"/>
        <a:ext cx="6062162" cy="10766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1FB2F-4B3D-4A1B-B98D-04AD9554733C}">
      <dsp:nvSpPr>
        <dsp:cNvPr id="0" name=""/>
        <dsp:cNvSpPr/>
      </dsp:nvSpPr>
      <dsp:spPr>
        <a:xfrm>
          <a:off x="514744" y="3014"/>
          <a:ext cx="2490797" cy="149447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Dataset</a:t>
          </a:r>
        </a:p>
      </dsp:txBody>
      <dsp:txXfrm>
        <a:off x="514744" y="3014"/>
        <a:ext cx="2490797" cy="1494478"/>
      </dsp:txXfrm>
    </dsp:sp>
    <dsp:sp modelId="{6690A322-784F-43C9-8D81-62A3DE711F92}">
      <dsp:nvSpPr>
        <dsp:cNvPr id="0" name=""/>
        <dsp:cNvSpPr/>
      </dsp:nvSpPr>
      <dsp:spPr>
        <a:xfrm>
          <a:off x="3219900" y="3806"/>
          <a:ext cx="2490797" cy="149447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Analisi &amp;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Visulaizzazione</a:t>
          </a:r>
          <a:endParaRPr lang="it-IT" sz="2800" kern="1200" dirty="0"/>
        </a:p>
      </dsp:txBody>
      <dsp:txXfrm>
        <a:off x="3219900" y="3806"/>
        <a:ext cx="2490797" cy="1494478"/>
      </dsp:txXfrm>
    </dsp:sp>
    <dsp:sp modelId="{C100CC9B-0214-4B37-A0DE-3527C0064D2D}">
      <dsp:nvSpPr>
        <dsp:cNvPr id="0" name=""/>
        <dsp:cNvSpPr/>
      </dsp:nvSpPr>
      <dsp:spPr>
        <a:xfrm>
          <a:off x="480022" y="1747365"/>
          <a:ext cx="2490797" cy="149447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Identificazione Aspetti</a:t>
          </a:r>
        </a:p>
      </dsp:txBody>
      <dsp:txXfrm>
        <a:off x="480022" y="1747365"/>
        <a:ext cx="2490797" cy="1494478"/>
      </dsp:txXfrm>
    </dsp:sp>
    <dsp:sp modelId="{7FDF647A-A9CE-4D48-9F5C-3BF1A86E9570}">
      <dsp:nvSpPr>
        <dsp:cNvPr id="0" name=""/>
        <dsp:cNvSpPr/>
      </dsp:nvSpPr>
      <dsp:spPr>
        <a:xfrm>
          <a:off x="3219900" y="1747365"/>
          <a:ext cx="2490797" cy="149447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Aspetto del chi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Aspetto del cosa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Aspetto del </a:t>
          </a:r>
          <a:r>
            <a:rPr lang="it-IT" sz="2400" kern="1200" dirty="0" err="1"/>
            <a:t>perchè</a:t>
          </a:r>
          <a:endParaRPr lang="it-IT" sz="2400" kern="1200" dirty="0"/>
        </a:p>
      </dsp:txBody>
      <dsp:txXfrm>
        <a:off x="3219900" y="1747365"/>
        <a:ext cx="2490797" cy="1494478"/>
      </dsp:txXfrm>
    </dsp:sp>
    <dsp:sp modelId="{61A0CBD1-E21B-40D1-A8D8-51D0C238B2D7}">
      <dsp:nvSpPr>
        <dsp:cNvPr id="0" name=""/>
        <dsp:cNvSpPr/>
      </dsp:nvSpPr>
      <dsp:spPr>
        <a:xfrm>
          <a:off x="1957962" y="3464949"/>
          <a:ext cx="2490797" cy="149447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Creazione User </a:t>
          </a:r>
          <a:r>
            <a:rPr lang="it-IT" sz="2800" kern="1200" dirty="0" err="1"/>
            <a:t>Storis</a:t>
          </a:r>
          <a:endParaRPr lang="it-IT" sz="2800" kern="1200" dirty="0"/>
        </a:p>
      </dsp:txBody>
      <dsp:txXfrm>
        <a:off x="1957962" y="3464949"/>
        <a:ext cx="2490797" cy="1494478"/>
      </dsp:txXfrm>
    </dsp:sp>
    <dsp:sp modelId="{328E442D-DBF1-46B6-B1DA-E7AE81D1CC30}">
      <dsp:nvSpPr>
        <dsp:cNvPr id="0" name=""/>
        <dsp:cNvSpPr/>
      </dsp:nvSpPr>
      <dsp:spPr>
        <a:xfrm>
          <a:off x="477008" y="5213056"/>
          <a:ext cx="2490797" cy="149447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Risultati</a:t>
          </a:r>
          <a:endParaRPr lang="it-IT" sz="2300" kern="1200" dirty="0"/>
        </a:p>
      </dsp:txBody>
      <dsp:txXfrm>
        <a:off x="477008" y="5213056"/>
        <a:ext cx="2490797" cy="1494478"/>
      </dsp:txXfrm>
    </dsp:sp>
    <dsp:sp modelId="{80EE1E81-712A-4673-9A9D-124971402C60}">
      <dsp:nvSpPr>
        <dsp:cNvPr id="0" name=""/>
        <dsp:cNvSpPr/>
      </dsp:nvSpPr>
      <dsp:spPr>
        <a:xfrm>
          <a:off x="3353407" y="5213440"/>
          <a:ext cx="2490797" cy="149447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~70% BLEU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~75% METEOR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~70% ROUGE</a:t>
          </a:r>
          <a:endParaRPr lang="it-IT" sz="2400" kern="1200" dirty="0"/>
        </a:p>
      </dsp:txBody>
      <dsp:txXfrm>
        <a:off x="3353407" y="5213440"/>
        <a:ext cx="2490797" cy="1494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dirty="0"/>
              <a:t>Per ogni requisito si cercano relazioni causali tra i suoi aspetti del cosa.         Se un aspetto del cosa ha una relazione causale della forma di </a:t>
            </a:r>
            <a:r>
              <a:rPr lang="it-IT" sz="2000" b="1" dirty="0" err="1"/>
              <a:t>advcl</a:t>
            </a:r>
            <a:r>
              <a:rPr lang="it-IT" sz="2000" dirty="0"/>
              <a:t>, ovvero </a:t>
            </a:r>
            <a:r>
              <a:rPr lang="it-IT" sz="2000" b="1" dirty="0"/>
              <a:t>modificatore della clausola avverbiale o </a:t>
            </a:r>
            <a:r>
              <a:rPr lang="it-IT" sz="2000" b="1" dirty="0" err="1"/>
              <a:t>xcomp</a:t>
            </a:r>
            <a:r>
              <a:rPr lang="it-IT" sz="2000" b="1" dirty="0"/>
              <a:t>,</a:t>
            </a:r>
            <a:r>
              <a:rPr lang="it-IT" sz="2000" dirty="0"/>
              <a:t> ovvero </a:t>
            </a:r>
            <a:r>
              <a:rPr lang="it-IT" sz="2000" b="1" dirty="0"/>
              <a:t>complemento della clausola con soggetto esterno</a:t>
            </a:r>
            <a:r>
              <a:rPr lang="it-IT" sz="2000" dirty="0"/>
              <a:t> viene considerato un aspetto del perché.</a:t>
            </a:r>
          </a:p>
        </p:txBody>
      </p:sp>
    </p:spTree>
    <p:extLst>
      <p:ext uri="{BB962C8B-B14F-4D97-AF65-F5344CB8AC3E}">
        <p14:creationId xmlns:p14="http://schemas.microsoft.com/office/powerpoint/2010/main" val="295930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Inserisci in questa slide riassuntiva gli screenshot delle parti salienti della tua presentazione. In questo modo, chi ti ascolta avrà una panoramica completa del tuo lavoro di tesi.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fpecorelli@unisa.i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fpecorelli@unisa.i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/>
          <p:cNvSpPr txBox="1">
            <a:spLocks noGrp="1"/>
          </p:cNvSpPr>
          <p:nvPr>
            <p:ph type="body" sz="quarter" idx="2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2" name="Titolo Testo"/>
          <p:cNvSpPr txBox="1">
            <a:spLocks noGrp="1"/>
          </p:cNvSpPr>
          <p:nvPr>
            <p:ph type="title"/>
          </p:nvPr>
        </p:nvSpPr>
        <p:spPr>
          <a:xfrm>
            <a:off x="698500" y="1854200"/>
            <a:ext cx="11609059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8657487"/>
            <a:ext cx="11607801" cy="461062"/>
          </a:xfrm>
          <a:prstGeom prst="rect">
            <a:avLst/>
          </a:prstGeom>
        </p:spPr>
        <p:txBody>
          <a:bodyPr numCol="1" spcCol="38100"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698500" y="3568700"/>
            <a:ext cx="11607800" cy="261779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"/>
          <p:cNvSpPr txBox="1">
            <a:spLocks noGrp="1"/>
          </p:cNvSpPr>
          <p:nvPr>
            <p:ph type="body" idx="21"/>
          </p:nvPr>
        </p:nvSpPr>
        <p:spPr>
          <a:xfrm>
            <a:off x="698500" y="999064"/>
            <a:ext cx="11607800" cy="5210917"/>
          </a:xfrm>
          <a:prstGeom prst="rect">
            <a:avLst/>
          </a:prstGeom>
        </p:spPr>
        <p:txBody>
          <a:bodyPr numCol="1" spcCol="38100" anchor="b">
            <a:noAutofit/>
          </a:bodyPr>
          <a:lstStyle/>
          <a:p>
            <a:endParaRPr/>
          </a:p>
        </p:txBody>
      </p:sp>
      <p:sp>
        <p:nvSpPr>
          <p:cNvPr id="12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6209979"/>
            <a:ext cx="116078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tangolo"/>
          <p:cNvSpPr txBox="1">
            <a:spLocks noGrp="1"/>
          </p:cNvSpPr>
          <p:nvPr>
            <p:ph type="body" sz="half" idx="2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3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magin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1" name="Immagin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2" name="Immagin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1" cy="923827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magine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2" cy="115417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5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7400" y="8237678"/>
            <a:ext cx="1270000" cy="1270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olo Testo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7200" b="0" cap="all" spc="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r>
              <a:t>Titolo Testo</a:t>
            </a:r>
          </a:p>
        </p:txBody>
      </p:sp>
      <p:sp>
        <p:nvSpPr>
          <p:cNvPr id="16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7" name="Numero diapositiva"/>
          <p:cNvSpPr>
            <a:spLocks noGrp="1"/>
          </p:cNvSpPr>
          <p:nvPr>
            <p:ph type="sldNum" sz="quarter" idx="2"/>
          </p:nvPr>
        </p:nvSpPr>
        <p:spPr>
          <a:xfrm>
            <a:off x="5861050" y="8356600"/>
            <a:ext cx="1270000" cy="1270000"/>
          </a:xfrm>
          <a:prstGeom prst="line">
            <a:avLst/>
          </a:prstGeom>
        </p:spPr>
        <p:txBody>
          <a:bodyPr/>
          <a:lstStyle>
            <a:lvl1pPr>
              <a:defRPr sz="18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" name="Rettangolo"/>
          <p:cNvSpPr/>
          <p:nvPr/>
        </p:nvSpPr>
        <p:spPr>
          <a:xfrm>
            <a:off x="-6928" y="1888"/>
            <a:ext cx="13018657" cy="487680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4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3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26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" name="image3.png" descr="image3.png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year</a:t>
            </a:r>
          </a:p>
        </p:txBody>
      </p:sp>
      <p:sp>
        <p:nvSpPr>
          <p:cNvPr id="30" name="Introduction &amp; Background"/>
          <p:cNvSpPr txBox="1"/>
          <p:nvPr/>
        </p:nvSpPr>
        <p:spPr>
          <a:xfrm>
            <a:off x="237473" y="3712259"/>
            <a:ext cx="1160906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6000" b="1" spc="-119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90" y="149170"/>
            <a:ext cx="2208781" cy="106353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fpecorelli@unisa.it…"/>
          <p:cNvSpPr txBox="1"/>
          <p:nvPr/>
        </p:nvSpPr>
        <p:spPr>
          <a:xfrm>
            <a:off x="708161" y="8560997"/>
            <a:ext cx="473501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 u="sng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</a:defRPr>
            </a:pPr>
            <a:r>
              <a:rPr>
                <a:hlinkClick r:id="rId3"/>
              </a:rPr>
              <a:t>fpecorelli@unisa.it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https://fabiano-pecorelli.github.io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@FabianoPecorel1</a:t>
            </a:r>
          </a:p>
        </p:txBody>
      </p:sp>
      <p:sp>
        <p:nvSpPr>
          <p:cNvPr id="42" name="Forma"/>
          <p:cNvSpPr/>
          <p:nvPr/>
        </p:nvSpPr>
        <p:spPr>
          <a:xfrm>
            <a:off x="285325" y="8702940"/>
            <a:ext cx="254004" cy="16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" name="Forma"/>
          <p:cNvSpPr/>
          <p:nvPr/>
        </p:nvSpPr>
        <p:spPr>
          <a:xfrm>
            <a:off x="285325" y="8961048"/>
            <a:ext cx="254004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1993" y="938"/>
                </a:moveTo>
                <a:cubicBezTo>
                  <a:pt x="14122" y="1194"/>
                  <a:pt x="16044" y="2125"/>
                  <a:pt x="17542" y="3512"/>
                </a:cubicBezTo>
                <a:cubicBezTo>
                  <a:pt x="16898" y="4108"/>
                  <a:pt x="16188" y="4611"/>
                  <a:pt x="15429" y="5012"/>
                </a:cubicBezTo>
                <a:cubicBezTo>
                  <a:pt x="15343" y="4850"/>
                  <a:pt x="15255" y="4689"/>
                  <a:pt x="15162" y="4531"/>
                </a:cubicBezTo>
                <a:cubicBezTo>
                  <a:pt x="14347" y="3140"/>
                  <a:pt x="13267" y="1918"/>
                  <a:pt x="11993" y="938"/>
                </a:cubicBezTo>
                <a:close/>
                <a:moveTo>
                  <a:pt x="9560" y="943"/>
                </a:moveTo>
                <a:cubicBezTo>
                  <a:pt x="8289" y="1922"/>
                  <a:pt x="7211" y="3142"/>
                  <a:pt x="6397" y="4531"/>
                </a:cubicBezTo>
                <a:cubicBezTo>
                  <a:pt x="6308" y="4684"/>
                  <a:pt x="6222" y="4839"/>
                  <a:pt x="6139" y="4995"/>
                </a:cubicBezTo>
                <a:cubicBezTo>
                  <a:pt x="5392" y="4597"/>
                  <a:pt x="4693" y="4100"/>
                  <a:pt x="4058" y="3512"/>
                </a:cubicBezTo>
                <a:cubicBezTo>
                  <a:pt x="5545" y="2136"/>
                  <a:pt x="7450" y="1207"/>
                  <a:pt x="9560" y="943"/>
                </a:cubicBezTo>
                <a:close/>
                <a:moveTo>
                  <a:pt x="10366" y="1421"/>
                </a:moveTo>
                <a:lnTo>
                  <a:pt x="10366" y="6141"/>
                </a:lnTo>
                <a:cubicBezTo>
                  <a:pt x="9165" y="6090"/>
                  <a:pt x="8002" y="5827"/>
                  <a:pt x="6920" y="5368"/>
                </a:cubicBezTo>
                <a:cubicBezTo>
                  <a:pt x="6992" y="5234"/>
                  <a:pt x="7066" y="5100"/>
                  <a:pt x="7143" y="4968"/>
                </a:cubicBezTo>
                <a:cubicBezTo>
                  <a:pt x="7960" y="3575"/>
                  <a:pt x="9062" y="2365"/>
                  <a:pt x="10366" y="1421"/>
                </a:cubicBezTo>
                <a:close/>
                <a:moveTo>
                  <a:pt x="11234" y="1451"/>
                </a:moveTo>
                <a:cubicBezTo>
                  <a:pt x="12520" y="2391"/>
                  <a:pt x="13607" y="3589"/>
                  <a:pt x="14415" y="4968"/>
                </a:cubicBezTo>
                <a:cubicBezTo>
                  <a:pt x="14495" y="5104"/>
                  <a:pt x="14572" y="5244"/>
                  <a:pt x="14646" y="5383"/>
                </a:cubicBezTo>
                <a:cubicBezTo>
                  <a:pt x="13574" y="5833"/>
                  <a:pt x="12424" y="6090"/>
                  <a:pt x="11234" y="6141"/>
                </a:cubicBezTo>
                <a:lnTo>
                  <a:pt x="11234" y="1451"/>
                </a:lnTo>
                <a:close/>
                <a:moveTo>
                  <a:pt x="3448" y="4128"/>
                </a:moveTo>
                <a:cubicBezTo>
                  <a:pt x="4152" y="4783"/>
                  <a:pt x="4928" y="5335"/>
                  <a:pt x="5759" y="5775"/>
                </a:cubicBezTo>
                <a:cubicBezTo>
                  <a:pt x="5120" y="7219"/>
                  <a:pt x="4759" y="8779"/>
                  <a:pt x="4701" y="10368"/>
                </a:cubicBezTo>
                <a:lnTo>
                  <a:pt x="876" y="10368"/>
                </a:lnTo>
                <a:cubicBezTo>
                  <a:pt x="979" y="7972"/>
                  <a:pt x="1935" y="5793"/>
                  <a:pt x="3448" y="4128"/>
                </a:cubicBezTo>
                <a:close/>
                <a:moveTo>
                  <a:pt x="18152" y="4128"/>
                </a:moveTo>
                <a:cubicBezTo>
                  <a:pt x="19665" y="5793"/>
                  <a:pt x="20621" y="7972"/>
                  <a:pt x="20724" y="10368"/>
                </a:cubicBezTo>
                <a:lnTo>
                  <a:pt x="16858" y="10368"/>
                </a:lnTo>
                <a:cubicBezTo>
                  <a:pt x="16800" y="8785"/>
                  <a:pt x="16441" y="7231"/>
                  <a:pt x="15807" y="5792"/>
                </a:cubicBezTo>
                <a:cubicBezTo>
                  <a:pt x="16650" y="5349"/>
                  <a:pt x="17439" y="4792"/>
                  <a:pt x="18152" y="4128"/>
                </a:cubicBezTo>
                <a:close/>
                <a:moveTo>
                  <a:pt x="6541" y="6148"/>
                </a:moveTo>
                <a:cubicBezTo>
                  <a:pt x="7739" y="6662"/>
                  <a:pt x="9031" y="6956"/>
                  <a:pt x="10366" y="7008"/>
                </a:cubicBezTo>
                <a:lnTo>
                  <a:pt x="10366" y="10368"/>
                </a:lnTo>
                <a:lnTo>
                  <a:pt x="5569" y="10368"/>
                </a:lnTo>
                <a:cubicBezTo>
                  <a:pt x="5626" y="8908"/>
                  <a:pt x="5956" y="7475"/>
                  <a:pt x="6541" y="6148"/>
                </a:cubicBezTo>
                <a:close/>
                <a:moveTo>
                  <a:pt x="15024" y="6163"/>
                </a:moveTo>
                <a:cubicBezTo>
                  <a:pt x="15604" y="7486"/>
                  <a:pt x="15934" y="8914"/>
                  <a:pt x="15991" y="10368"/>
                </a:cubicBezTo>
                <a:lnTo>
                  <a:pt x="11234" y="10368"/>
                </a:lnTo>
                <a:lnTo>
                  <a:pt x="11234" y="7008"/>
                </a:lnTo>
                <a:cubicBezTo>
                  <a:pt x="12557" y="6956"/>
                  <a:pt x="13835" y="6668"/>
                  <a:pt x="15024" y="6163"/>
                </a:cubicBezTo>
                <a:close/>
                <a:moveTo>
                  <a:pt x="876" y="11234"/>
                </a:moveTo>
                <a:lnTo>
                  <a:pt x="4700" y="11234"/>
                </a:lnTo>
                <a:cubicBezTo>
                  <a:pt x="4753" y="12849"/>
                  <a:pt x="5119" y="14437"/>
                  <a:pt x="5773" y="15903"/>
                </a:cubicBezTo>
                <a:cubicBezTo>
                  <a:pt x="4953" y="16335"/>
                  <a:pt x="4185" y="16876"/>
                  <a:pt x="3488" y="17518"/>
                </a:cubicBezTo>
                <a:cubicBezTo>
                  <a:pt x="1952" y="15847"/>
                  <a:pt x="980" y="13652"/>
                  <a:pt x="876" y="11234"/>
                </a:cubicBezTo>
                <a:close/>
                <a:moveTo>
                  <a:pt x="5567" y="11234"/>
                </a:moveTo>
                <a:lnTo>
                  <a:pt x="10366" y="11234"/>
                </a:lnTo>
                <a:lnTo>
                  <a:pt x="10366" y="14676"/>
                </a:lnTo>
                <a:cubicBezTo>
                  <a:pt x="9036" y="14728"/>
                  <a:pt x="7749" y="15021"/>
                  <a:pt x="6554" y="15532"/>
                </a:cubicBezTo>
                <a:cubicBezTo>
                  <a:pt x="5955" y="14182"/>
                  <a:pt x="5619" y="12720"/>
                  <a:pt x="5567" y="11234"/>
                </a:cubicBezTo>
                <a:close/>
                <a:moveTo>
                  <a:pt x="11234" y="11234"/>
                </a:moveTo>
                <a:lnTo>
                  <a:pt x="15992" y="11234"/>
                </a:lnTo>
                <a:cubicBezTo>
                  <a:pt x="15940" y="12714"/>
                  <a:pt x="15605" y="14169"/>
                  <a:pt x="15010" y="15515"/>
                </a:cubicBezTo>
                <a:cubicBezTo>
                  <a:pt x="13825" y="15013"/>
                  <a:pt x="12552" y="14728"/>
                  <a:pt x="11234" y="14676"/>
                </a:cubicBezTo>
                <a:lnTo>
                  <a:pt x="11234" y="11234"/>
                </a:lnTo>
                <a:close/>
                <a:moveTo>
                  <a:pt x="16860" y="11234"/>
                </a:moveTo>
                <a:lnTo>
                  <a:pt x="20724" y="11234"/>
                </a:lnTo>
                <a:cubicBezTo>
                  <a:pt x="20620" y="13652"/>
                  <a:pt x="19648" y="15847"/>
                  <a:pt x="18112" y="17518"/>
                </a:cubicBezTo>
                <a:cubicBezTo>
                  <a:pt x="17406" y="16867"/>
                  <a:pt x="16627" y="16321"/>
                  <a:pt x="15795" y="15886"/>
                </a:cubicBezTo>
                <a:cubicBezTo>
                  <a:pt x="16444" y="14425"/>
                  <a:pt x="16807" y="12842"/>
                  <a:pt x="16860" y="11234"/>
                </a:cubicBezTo>
                <a:close/>
                <a:moveTo>
                  <a:pt x="10366" y="15544"/>
                </a:moveTo>
                <a:lnTo>
                  <a:pt x="10366" y="20226"/>
                </a:lnTo>
                <a:cubicBezTo>
                  <a:pt x="9026" y="19256"/>
                  <a:pt x="7899" y="18005"/>
                  <a:pt x="7077" y="16566"/>
                </a:cubicBezTo>
                <a:cubicBezTo>
                  <a:pt x="7029" y="16481"/>
                  <a:pt x="6982" y="16396"/>
                  <a:pt x="6936" y="16310"/>
                </a:cubicBezTo>
                <a:cubicBezTo>
                  <a:pt x="8013" y="15855"/>
                  <a:pt x="9170" y="15594"/>
                  <a:pt x="10366" y="15544"/>
                </a:cubicBezTo>
                <a:close/>
                <a:moveTo>
                  <a:pt x="11234" y="15544"/>
                </a:moveTo>
                <a:cubicBezTo>
                  <a:pt x="12418" y="15594"/>
                  <a:pt x="13563" y="15849"/>
                  <a:pt x="14631" y="16295"/>
                </a:cubicBezTo>
                <a:cubicBezTo>
                  <a:pt x="14582" y="16386"/>
                  <a:pt x="14532" y="16476"/>
                  <a:pt x="14480" y="16566"/>
                </a:cubicBezTo>
                <a:cubicBezTo>
                  <a:pt x="13667" y="17990"/>
                  <a:pt x="12556" y="19230"/>
                  <a:pt x="11234" y="20196"/>
                </a:cubicBezTo>
                <a:lnTo>
                  <a:pt x="11234" y="15544"/>
                </a:lnTo>
                <a:close/>
                <a:moveTo>
                  <a:pt x="15415" y="16666"/>
                </a:moveTo>
                <a:cubicBezTo>
                  <a:pt x="16162" y="17059"/>
                  <a:pt x="16861" y="17548"/>
                  <a:pt x="17498" y="18131"/>
                </a:cubicBezTo>
                <a:cubicBezTo>
                  <a:pt x="16023" y="19479"/>
                  <a:pt x="14143" y="20390"/>
                  <a:pt x="12062" y="20655"/>
                </a:cubicBezTo>
                <a:cubicBezTo>
                  <a:pt x="13343" y="19655"/>
                  <a:pt x="14426" y="18410"/>
                  <a:pt x="15233" y="16997"/>
                </a:cubicBezTo>
                <a:cubicBezTo>
                  <a:pt x="15295" y="16887"/>
                  <a:pt x="15356" y="16777"/>
                  <a:pt x="15415" y="16666"/>
                </a:cubicBezTo>
                <a:close/>
                <a:moveTo>
                  <a:pt x="6153" y="16683"/>
                </a:moveTo>
                <a:cubicBezTo>
                  <a:pt x="6209" y="16788"/>
                  <a:pt x="6267" y="16893"/>
                  <a:pt x="6326" y="16997"/>
                </a:cubicBezTo>
                <a:cubicBezTo>
                  <a:pt x="7132" y="18407"/>
                  <a:pt x="8212" y="19649"/>
                  <a:pt x="9489" y="20648"/>
                </a:cubicBezTo>
                <a:cubicBezTo>
                  <a:pt x="7428" y="20375"/>
                  <a:pt x="5565" y="19468"/>
                  <a:pt x="4102" y="18131"/>
                </a:cubicBezTo>
                <a:cubicBezTo>
                  <a:pt x="4730" y="17557"/>
                  <a:pt x="5418" y="17073"/>
                  <a:pt x="6153" y="16683"/>
                </a:cubicBezTo>
                <a:close/>
              </a:path>
            </a:pathLst>
          </a:custGeom>
          <a:solidFill>
            <a:srgbClr val="000000">
              <a:alpha val="9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4" name="image3.png" descr="image3.png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285325" y="9315094"/>
            <a:ext cx="254004" cy="2540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Conference name…"/>
          <p:cNvSpPr txBox="1"/>
          <p:nvPr/>
        </p:nvSpPr>
        <p:spPr>
          <a:xfrm>
            <a:off x="7877533" y="8560997"/>
            <a:ext cx="473501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br/>
            <a:r>
              <a:t>Conference name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/>
            </a:pPr>
            <a:r>
              <a:t>Venue, 2021</a:t>
            </a:r>
          </a:p>
        </p:txBody>
      </p:sp>
      <p:sp>
        <p:nvSpPr>
          <p:cNvPr id="46" name="Introduction &amp; Background"/>
          <p:cNvSpPr txBox="1"/>
          <p:nvPr/>
        </p:nvSpPr>
        <p:spPr>
          <a:xfrm>
            <a:off x="118111" y="410702"/>
            <a:ext cx="1160905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t>Introduction &amp; Background</a:t>
            </a:r>
          </a:p>
        </p:txBody>
      </p:sp>
      <p:sp>
        <p:nvSpPr>
          <p:cNvPr id="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mmagin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55" name="Rettangolo"/>
          <p:cNvSpPr txBox="1">
            <a:spLocks noGrp="1"/>
          </p:cNvSpPr>
          <p:nvPr>
            <p:ph type="body" sz="quarter" idx="22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71500"/>
            <a:ext cx="11607801" cy="461060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3944" y="8237678"/>
            <a:ext cx="1270001" cy="1270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3" cy="878006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xfrm>
            <a:off x="698500" y="692533"/>
            <a:ext cx="5105400" cy="4387468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 numCol="1" spcCol="38100"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76" name="Titolo Testo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11607801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magine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7" cy="859790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94" name="Rettangolo"/>
          <p:cNvSpPr txBox="1">
            <a:spLocks noGrp="1"/>
          </p:cNvSpPr>
          <p:nvPr>
            <p:ph type="body" sz="half" idx="22"/>
          </p:nvPr>
        </p:nvSpPr>
        <p:spPr>
          <a:xfrm>
            <a:off x="698500" y="3480196"/>
            <a:ext cx="5105400" cy="5593163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9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12977"/>
            <a:ext cx="5105400" cy="671805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05" name="Titolo Testo"/>
          <p:cNvSpPr txBox="1">
            <a:spLocks noGrp="1"/>
          </p:cNvSpPr>
          <p:nvPr>
            <p:ph type="title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0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 numCol="1" spcCol="38100" anchor="ctr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58935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100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64012" y="8237678"/>
            <a:ext cx="1270001" cy="1270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t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QuickStyle" Target="../diagrams/quickStyle8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7.xml"/><Relationship Id="rId12" Type="http://schemas.openxmlformats.org/officeDocument/2006/relationships/diagramLayout" Target="../diagrams/layou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5" Type="http://schemas.openxmlformats.org/officeDocument/2006/relationships/hyperlink" Target="mailto:email@studenti.unisa.it" TargetMode="External"/><Relationship Id="rId15" Type="http://schemas.microsoft.com/office/2007/relationships/diagramDrawing" Target="../diagrams/drawing8.xml"/><Relationship Id="rId10" Type="http://schemas.microsoft.com/office/2007/relationships/diagramDrawing" Target="../diagrams/drawing7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7.xml"/><Relationship Id="rId14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9.xml"/><Relationship Id="rId5" Type="http://schemas.openxmlformats.org/officeDocument/2006/relationships/hyperlink" Target="mailto:email@studenti.unisa.it" TargetMode="External"/><Relationship Id="rId10" Type="http://schemas.microsoft.com/office/2007/relationships/diagramDrawing" Target="../diagrams/drawing9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hyperlink" Target="mailto:email@studenti.unisa.it" TargetMode="External"/><Relationship Id="rId7" Type="http://schemas.openxmlformats.org/officeDocument/2006/relationships/image" Target="../media/image14.tif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hyperlink" Target="https://github.com/AlfonsoAnzelmo35" TargetMode="Externa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hyperlink" Target="mailto:email@studenti.unisa.it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mailto:email@studenti.unisa.it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email@studenti.unisa.it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5" Type="http://schemas.openxmlformats.org/officeDocument/2006/relationships/hyperlink" Target="mailto:email@studenti.unisa.it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15" Type="http://schemas.microsoft.com/office/2007/relationships/diagramDrawing" Target="../diagrams/drawing4.xml"/><Relationship Id="rId10" Type="http://schemas.openxmlformats.org/officeDocument/2006/relationships/hyperlink" Target="mailto:email@studenti.unisa.it" TargetMode="Externa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5.xml"/><Relationship Id="rId5" Type="http://schemas.openxmlformats.org/officeDocument/2006/relationships/hyperlink" Target="mailto:email@studenti.unisa.it" TargetMode="External"/><Relationship Id="rId10" Type="http://schemas.microsoft.com/office/2007/relationships/diagramDrawing" Target="../diagrams/drawing5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hyperlink" Target="mailto:email@studenti.unisa.it" TargetMode="Externa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Rettangolo"/>
          <p:cNvSpPr/>
          <p:nvPr/>
        </p:nvSpPr>
        <p:spPr>
          <a:xfrm>
            <a:off x="-6928" y="1890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Titolo tesi"/>
          <p:cNvSpPr txBox="1">
            <a:spLocks noGrp="1"/>
          </p:cNvSpPr>
          <p:nvPr>
            <p:ph type="title"/>
          </p:nvPr>
        </p:nvSpPr>
        <p:spPr>
          <a:xfrm>
            <a:off x="0" y="4070900"/>
            <a:ext cx="13037072" cy="15737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it-IT" dirty="0"/>
              <a:t>Generazione di User Story da Requisiti in Linguaggio Naturale: un caso di studio</a:t>
            </a:r>
            <a:endParaRPr dirty="0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Raggruppa"/>
          <p:cNvGrpSpPr/>
          <p:nvPr/>
        </p:nvGrpSpPr>
        <p:grpSpPr>
          <a:xfrm>
            <a:off x="602224" y="170717"/>
            <a:ext cx="1020435" cy="1020436"/>
            <a:chOff x="0" y="0"/>
            <a:chExt cx="1020434" cy="1020434"/>
          </a:xfrm>
        </p:grpSpPr>
        <p:sp>
          <p:nvSpPr>
            <p:cNvPr id="19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1" name="image2.tif" descr="image2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ome Cognome Mat.:  xxxxxxxxx"/>
          <p:cNvSpPr txBox="1"/>
          <p:nvPr/>
        </p:nvSpPr>
        <p:spPr>
          <a:xfrm>
            <a:off x="6888740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Alfonso Anzelmo</a:t>
            </a:r>
            <a:br>
              <a:rPr dirty="0"/>
            </a:br>
            <a:r>
              <a:rPr dirty="0"/>
              <a:t>Mat.:  </a:t>
            </a:r>
            <a:r>
              <a:rPr lang="it-IT" dirty="0"/>
              <a:t>0512113154</a:t>
            </a:r>
            <a:endParaRPr dirty="0"/>
          </a:p>
        </p:txBody>
      </p:sp>
      <p:grpSp>
        <p:nvGrpSpPr>
          <p:cNvPr id="196" name="Raggruppa"/>
          <p:cNvGrpSpPr/>
          <p:nvPr/>
        </p:nvGrpSpPr>
        <p:grpSpPr>
          <a:xfrm>
            <a:off x="1837439" y="116347"/>
            <a:ext cx="1083420" cy="1129176"/>
            <a:chOff x="0" y="0"/>
            <a:chExt cx="1083419" cy="1129175"/>
          </a:xfrm>
        </p:grpSpPr>
        <p:sp>
          <p:nvSpPr>
            <p:cNvPr id="19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195" name="image1.tif" descr="image1.tif"/>
            <p:cNvPicPr>
              <a:picLocks noChangeAspect="1"/>
            </p:cNvPicPr>
            <p:nvPr/>
          </p:nvPicPr>
          <p:blipFill>
            <a:blip r:embed="rId4"/>
            <a:srcRect l="19293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email@studenti.unisa.it…"/>
          <p:cNvSpPr txBox="1"/>
          <p:nvPr/>
        </p:nvSpPr>
        <p:spPr>
          <a:xfrm>
            <a:off x="912852" y="8694214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57" y="8774758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Prof. Nome Cognome…"/>
          <p:cNvSpPr txBox="1"/>
          <p:nvPr/>
        </p:nvSpPr>
        <p:spPr>
          <a:xfrm>
            <a:off x="575334" y="6858268"/>
            <a:ext cx="5537024" cy="995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Prof. </a:t>
            </a:r>
            <a:r>
              <a:rPr lang="it-IT" dirty="0"/>
              <a:t>Carmine Gravino</a:t>
            </a:r>
            <a:endParaRPr dirty="0"/>
          </a:p>
          <a:p>
            <a:pPr defTabSz="534190">
              <a:lnSpc>
                <a:spcPct val="100000"/>
              </a:lnSpc>
              <a:spcBef>
                <a:spcPts val="0"/>
              </a:spcBef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Dott. Nome </a:t>
            </a:r>
            <a:r>
              <a:rPr dirty="0" err="1"/>
              <a:t>Cognome</a:t>
            </a:r>
            <a:endParaRPr dirty="0"/>
          </a:p>
        </p:txBody>
      </p:sp>
      <p:sp>
        <p:nvSpPr>
          <p:cNvPr id="203" name="Corso di Laurea (Magistrale) in Informatica"/>
          <p:cNvSpPr txBox="1"/>
          <p:nvPr/>
        </p:nvSpPr>
        <p:spPr>
          <a:xfrm>
            <a:off x="2376032" y="1530558"/>
            <a:ext cx="825273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Corso di </a:t>
            </a:r>
            <a:r>
              <a:rPr dirty="0" err="1"/>
              <a:t>Laurea</a:t>
            </a:r>
            <a:r>
              <a:rPr dirty="0"/>
              <a:t> </a:t>
            </a:r>
            <a:r>
              <a:rPr lang="it-IT" dirty="0"/>
              <a:t>Triennale </a:t>
            </a:r>
            <a:r>
              <a:rPr dirty="0"/>
              <a:t>in Informatica</a:t>
            </a:r>
          </a:p>
        </p:txBody>
      </p:sp>
      <p:pic>
        <p:nvPicPr>
          <p:cNvPr id="204" name="linkedin(1).png" descr="linkedin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51" y="9103458"/>
            <a:ext cx="279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 descr="Immagine che contiene modello, punto, pixel&#10;&#10;Descrizione generata automaticamente">
            <a:extLst>
              <a:ext uri="{FF2B5EF4-FFF2-40B4-BE49-F238E27FC236}">
                <a16:creationId xmlns:a16="http://schemas.microsoft.com/office/drawing/2014/main" id="{CAF3B0AF-2D22-18AB-98E5-B3C07AE649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757" y="8615506"/>
            <a:ext cx="945086" cy="9450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27E6F-3C71-6481-8447-BF15A952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>
            <a:extLst>
              <a:ext uri="{FF2B5EF4-FFF2-40B4-BE49-F238E27FC236}">
                <a16:creationId xmlns:a16="http://schemas.microsoft.com/office/drawing/2014/main" id="{6A19E602-EE0B-1020-E367-D867E2AD5D48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ttangolo">
            <a:extLst>
              <a:ext uri="{FF2B5EF4-FFF2-40B4-BE49-F238E27FC236}">
                <a16:creationId xmlns:a16="http://schemas.microsoft.com/office/drawing/2014/main" id="{B4A6C39A-BC30-0EE1-B366-CBF8523DD8FD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8F61882A-9A9E-9CFE-62AA-37A73F3FD29B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Conclusione</a:t>
            </a:r>
          </a:p>
          <a:p>
            <a:r>
              <a:rPr lang="it-IT" sz="2400" dirty="0"/>
              <a:t>Risultati </a:t>
            </a:r>
            <a:r>
              <a:rPr lang="it-IT" sz="2400" dirty="0" err="1"/>
              <a:t>Trentraquattresimo</a:t>
            </a:r>
            <a:r>
              <a:rPr lang="it-IT" sz="2400" dirty="0"/>
              <a:t> Documento</a:t>
            </a:r>
            <a:endParaRPr sz="2400" dirty="0"/>
          </a:p>
        </p:txBody>
      </p:sp>
      <p:sp>
        <p:nvSpPr>
          <p:cNvPr id="5" name="Titolo Tesi…">
            <a:extLst>
              <a:ext uri="{FF2B5EF4-FFF2-40B4-BE49-F238E27FC236}">
                <a16:creationId xmlns:a16="http://schemas.microsoft.com/office/drawing/2014/main" id="{74268CD7-704C-1C5D-D1AB-F99F5F1F8866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C8E20962-6DDE-B349-50D0-DA3764F6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83496CD6-954A-0FE5-A708-25F6EF2D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inkedin(1).png" descr="linkedin(1).png">
            <a:extLst>
              <a:ext uri="{FF2B5EF4-FFF2-40B4-BE49-F238E27FC236}">
                <a16:creationId xmlns:a16="http://schemas.microsoft.com/office/drawing/2014/main" id="{50C816CC-2073-F802-A8EF-B6147C44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mail@studenti.unisa.it…">
            <a:extLst>
              <a:ext uri="{FF2B5EF4-FFF2-40B4-BE49-F238E27FC236}">
                <a16:creationId xmlns:a16="http://schemas.microsoft.com/office/drawing/2014/main" id="{F0B193D3-8A99-4B38-4BD1-CC34BEB09226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79DC60A8-AD3F-81C2-488F-17A8B5ACB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160740"/>
              </p:ext>
            </p:extLst>
          </p:nvPr>
        </p:nvGraphicFramePr>
        <p:xfrm>
          <a:off x="654551" y="2248036"/>
          <a:ext cx="6062162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D4F6115-B4E5-641B-92E6-7FDFB14DC5F5}"/>
              </a:ext>
            </a:extLst>
          </p:cNvPr>
          <p:cNvSpPr txBox="1"/>
          <p:nvPr/>
        </p:nvSpPr>
        <p:spPr>
          <a:xfrm>
            <a:off x="616452" y="1278756"/>
            <a:ext cx="549381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Oracolo di ChatGPT</a:t>
            </a:r>
          </a:p>
        </p:txBody>
      </p:sp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1F21223E-DBE6-4259-55F4-0E006D55F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424749"/>
              </p:ext>
            </p:extLst>
          </p:nvPr>
        </p:nvGraphicFramePr>
        <p:xfrm>
          <a:off x="6388099" y="2247296"/>
          <a:ext cx="6062162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E097D9-5115-46DE-D872-B5E0555B9B5B}"/>
              </a:ext>
            </a:extLst>
          </p:cNvPr>
          <p:cNvSpPr txBox="1"/>
          <p:nvPr/>
        </p:nvSpPr>
        <p:spPr>
          <a:xfrm>
            <a:off x="8141293" y="1264733"/>
            <a:ext cx="3345858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Oracolo Manuale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CCBD78C-A98A-9B6B-65A1-33AB602CDF99}"/>
              </a:ext>
            </a:extLst>
          </p:cNvPr>
          <p:cNvCxnSpPr>
            <a:cxnSpLocks/>
          </p:cNvCxnSpPr>
          <p:nvPr/>
        </p:nvCxnSpPr>
        <p:spPr>
          <a:xfrm flipV="1">
            <a:off x="6388096" y="2246556"/>
            <a:ext cx="6928" cy="5425832"/>
          </a:xfrm>
          <a:prstGeom prst="line">
            <a:avLst/>
          </a:prstGeom>
          <a:noFill/>
          <a:ln w="762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4169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>
            <a:extLst>
              <a:ext uri="{FF2B5EF4-FFF2-40B4-BE49-F238E27FC236}">
                <a16:creationId xmlns:a16="http://schemas.microsoft.com/office/drawing/2014/main" id="{0803016F-3408-4BD7-9DFA-7455EC9EB99C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ttangolo">
            <a:extLst>
              <a:ext uri="{FF2B5EF4-FFF2-40B4-BE49-F238E27FC236}">
                <a16:creationId xmlns:a16="http://schemas.microsoft.com/office/drawing/2014/main" id="{42753A2F-7289-9DD1-7246-A4F98E41A699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59AC0E22-90A7-AF3A-803D-0C2A339E2665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Conclusione</a:t>
            </a:r>
          </a:p>
          <a:p>
            <a:r>
              <a:rPr lang="it-IT" sz="2400" dirty="0"/>
              <a:t>Risultati </a:t>
            </a:r>
            <a:endParaRPr sz="2400" dirty="0"/>
          </a:p>
        </p:txBody>
      </p:sp>
      <p:sp>
        <p:nvSpPr>
          <p:cNvPr id="5" name="Titolo Tesi…">
            <a:extLst>
              <a:ext uri="{FF2B5EF4-FFF2-40B4-BE49-F238E27FC236}">
                <a16:creationId xmlns:a16="http://schemas.microsoft.com/office/drawing/2014/main" id="{7BF1603B-917B-78CD-F962-8E89FEB307BE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BE02B71B-05F0-B66A-2715-17C0EF75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170C6BB0-A896-4860-3977-121E76FD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inkedin(1).png" descr="linkedin(1).png">
            <a:extLst>
              <a:ext uri="{FF2B5EF4-FFF2-40B4-BE49-F238E27FC236}">
                <a16:creationId xmlns:a16="http://schemas.microsoft.com/office/drawing/2014/main" id="{4B03C74C-0E6A-05BF-4FFD-BDD2FA35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mail@studenti.unisa.it…">
            <a:extLst>
              <a:ext uri="{FF2B5EF4-FFF2-40B4-BE49-F238E27FC236}">
                <a16:creationId xmlns:a16="http://schemas.microsoft.com/office/drawing/2014/main" id="{1604040B-0A7E-FFD0-E4C6-425CBE0E16F2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aphicFrame>
        <p:nvGraphicFramePr>
          <p:cNvPr id="27" name="Diagramma 26">
            <a:extLst>
              <a:ext uri="{FF2B5EF4-FFF2-40B4-BE49-F238E27FC236}">
                <a16:creationId xmlns:a16="http://schemas.microsoft.com/office/drawing/2014/main" id="{76D75C1A-ECA1-6170-D01B-437941E9E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468989"/>
              </p:ext>
            </p:extLst>
          </p:nvPr>
        </p:nvGraphicFramePr>
        <p:xfrm>
          <a:off x="1645190" y="1379322"/>
          <a:ext cx="6190721" cy="673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4BFB0100-B2B3-F3A8-F7F0-447183CEBA1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194876" y="5486400"/>
            <a:ext cx="1850932" cy="1838402"/>
          </a:xfrm>
          <a:prstGeom prst="curvedConnector2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1A6C4D-98B7-AF0B-CC27-8D943A7DBDF8}"/>
              </a:ext>
            </a:extLst>
          </p:cNvPr>
          <p:cNvSpPr txBox="1"/>
          <p:nvPr/>
        </p:nvSpPr>
        <p:spPr>
          <a:xfrm>
            <a:off x="8095399" y="3311446"/>
            <a:ext cx="3900818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Somiglianza delle user stories prodotte dall’approccio a quelle dell’oracolo manuale</a:t>
            </a:r>
          </a:p>
        </p:txBody>
      </p:sp>
    </p:spTree>
    <p:extLst>
      <p:ext uri="{BB962C8B-B14F-4D97-AF65-F5344CB8AC3E}">
        <p14:creationId xmlns:p14="http://schemas.microsoft.com/office/powerpoint/2010/main" val="30810982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>
            <a:extLst>
              <a:ext uri="{FF2B5EF4-FFF2-40B4-BE49-F238E27FC236}">
                <a16:creationId xmlns:a16="http://schemas.microsoft.com/office/drawing/2014/main" id="{260472AE-406D-6B6A-A725-3636E7EEB18F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ttangolo">
            <a:extLst>
              <a:ext uri="{FF2B5EF4-FFF2-40B4-BE49-F238E27FC236}">
                <a16:creationId xmlns:a16="http://schemas.microsoft.com/office/drawing/2014/main" id="{96B02DBA-5145-5371-3418-02AC3DD5752E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335096DD-1E55-03E9-7176-811AA1591049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Conclusione</a:t>
            </a:r>
          </a:p>
          <a:p>
            <a:r>
              <a:rPr lang="it-IT" sz="2400" dirty="0"/>
              <a:t>Sviluppi futuri</a:t>
            </a:r>
            <a:endParaRPr sz="2400" dirty="0"/>
          </a:p>
        </p:txBody>
      </p:sp>
      <p:sp>
        <p:nvSpPr>
          <p:cNvPr id="5" name="Titolo Tesi…">
            <a:extLst>
              <a:ext uri="{FF2B5EF4-FFF2-40B4-BE49-F238E27FC236}">
                <a16:creationId xmlns:a16="http://schemas.microsoft.com/office/drawing/2014/main" id="{1A90D7CF-AC87-BCE1-35A2-C6063550CAB9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82E8DE5D-7D7F-ACCD-A3AA-DC7E19B7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DE535C81-AC91-17B4-75B8-DAF5E406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inkedin(1).png" descr="linkedin(1).png">
            <a:extLst>
              <a:ext uri="{FF2B5EF4-FFF2-40B4-BE49-F238E27FC236}">
                <a16:creationId xmlns:a16="http://schemas.microsoft.com/office/drawing/2014/main" id="{12B2712B-6EC8-88FB-8D81-8D2895A8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mail@studenti.unisa.it…">
            <a:extLst>
              <a:ext uri="{FF2B5EF4-FFF2-40B4-BE49-F238E27FC236}">
                <a16:creationId xmlns:a16="http://schemas.microsoft.com/office/drawing/2014/main" id="{F8D470E1-5F8E-6590-F247-08CED1390AA6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pic>
        <p:nvPicPr>
          <p:cNvPr id="12" name="Immagine 11" descr="Immagine che contiene simbolo, clipart, logo, cerchio&#10;&#10;Descrizione generata automaticamente">
            <a:extLst>
              <a:ext uri="{FF2B5EF4-FFF2-40B4-BE49-F238E27FC236}">
                <a16:creationId xmlns:a16="http://schemas.microsoft.com/office/drawing/2014/main" id="{04717678-49DE-44B6-D56F-805C1D73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59" y="3249199"/>
            <a:ext cx="2602986" cy="286658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1A86BE-D627-E32A-137B-D83A5FF46D92}"/>
              </a:ext>
            </a:extLst>
          </p:cNvPr>
          <p:cNvSpPr txBox="1"/>
          <p:nvPr/>
        </p:nvSpPr>
        <p:spPr>
          <a:xfrm>
            <a:off x="5129646" y="3306728"/>
            <a:ext cx="6601690" cy="2242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Utilizzo di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Analisi della soggettività</a:t>
            </a: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Integrazione di euristiche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ED4C9D-D215-29A0-F29E-C1282A35F51A}"/>
              </a:ext>
            </a:extLst>
          </p:cNvPr>
          <p:cNvSpPr txBox="1"/>
          <p:nvPr/>
        </p:nvSpPr>
        <p:spPr>
          <a:xfrm>
            <a:off x="4753546" y="2174240"/>
            <a:ext cx="6601690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4800" b="1" dirty="0">
                <a:solidFill>
                  <a:schemeClr val="accent5"/>
                </a:solidFill>
              </a:rPr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18790288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ttangolo"/>
          <p:cNvSpPr/>
          <p:nvPr/>
        </p:nvSpPr>
        <p:spPr>
          <a:xfrm>
            <a:off x="8033014" y="-11318"/>
            <a:ext cx="4970273" cy="976491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2F2F2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Titolo tesi"/>
          <p:cNvSpPr txBox="1"/>
          <p:nvPr/>
        </p:nvSpPr>
        <p:spPr>
          <a:xfrm>
            <a:off x="8901113" y="1899248"/>
            <a:ext cx="39126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Generazione di User Story da Requisiti in Linguaggio Naturale: un caso di studio</a:t>
            </a:r>
            <a:endParaRPr dirty="0"/>
          </a:p>
        </p:txBody>
      </p:sp>
      <p:sp>
        <p:nvSpPr>
          <p:cNvPr id="318" name="email@studenti.unisa.it…"/>
          <p:cNvSpPr txBox="1"/>
          <p:nvPr/>
        </p:nvSpPr>
        <p:spPr>
          <a:xfrm>
            <a:off x="8130507" y="8071291"/>
            <a:ext cx="4257576" cy="106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a.anzelmo5@studenti.unisa.it</a:t>
            </a: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https://github.com/AlfonsoAnzelmo35</a:t>
            </a:r>
            <a:endParaRPr lang="it-IT" dirty="0">
              <a:solidFill>
                <a:schemeClr val="bg1"/>
              </a:solidFill>
            </a:endParaRPr>
          </a:p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/in/alfonso-anzelmo-879735233/</a:t>
            </a:r>
            <a:endParaRPr dirty="0"/>
          </a:p>
        </p:txBody>
      </p:sp>
      <p:pic>
        <p:nvPicPr>
          <p:cNvPr id="320" name="email.png" descr="emai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007" y="8153452"/>
            <a:ext cx="2540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Nome Cognome"/>
          <p:cNvSpPr txBox="1"/>
          <p:nvPr/>
        </p:nvSpPr>
        <p:spPr>
          <a:xfrm>
            <a:off x="9262318" y="7401298"/>
            <a:ext cx="35513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spc="-59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Alfonso</a:t>
            </a:r>
            <a:r>
              <a:rPr dirty="0"/>
              <a:t> </a:t>
            </a:r>
            <a:r>
              <a:rPr lang="it-IT" dirty="0"/>
              <a:t>Anzelmo</a:t>
            </a:r>
            <a:endParaRPr dirty="0"/>
          </a:p>
        </p:txBody>
      </p:sp>
      <p:pic>
        <p:nvPicPr>
          <p:cNvPr id="322" name="c93f07229efd81d0f233e03f432d5458.jpg" descr="c93f07229efd81d0f233e03f432d5458.jpg"/>
          <p:cNvPicPr>
            <a:picLocks noChangeAspect="1"/>
          </p:cNvPicPr>
          <p:nvPr/>
        </p:nvPicPr>
        <p:blipFill>
          <a:blip r:embed="rId6"/>
          <a:srcRect l="10353" t="7250" r="34007" b="7246"/>
          <a:stretch>
            <a:fillRect/>
          </a:stretch>
        </p:blipFill>
        <p:spPr>
          <a:xfrm>
            <a:off x="5515599" y="7015266"/>
            <a:ext cx="2184952" cy="2039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7"/>
                  <a:pt x="2881" y="3017"/>
                </a:cubicBezTo>
                <a:cubicBezTo>
                  <a:pt x="-961" y="7038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8"/>
                  <a:pt x="16797" y="3017"/>
                </a:cubicBezTo>
                <a:cubicBezTo>
                  <a:pt x="14876" y="1007"/>
                  <a:pt x="12359" y="0"/>
                  <a:pt x="9841" y="0"/>
                </a:cubicBezTo>
                <a:close/>
              </a:path>
            </a:pathLst>
          </a:custGeom>
          <a:ln w="25400">
            <a:solidFill>
              <a:srgbClr val="41D87B"/>
            </a:solidFill>
          </a:ln>
        </p:spPr>
      </p:pic>
      <p:sp>
        <p:nvSpPr>
          <p:cNvPr id="323" name="Questa tesi ha contribuito a piantare un albero in ________"/>
          <p:cNvSpPr txBox="1"/>
          <p:nvPr/>
        </p:nvSpPr>
        <p:spPr>
          <a:xfrm>
            <a:off x="318546" y="8326660"/>
            <a:ext cx="4767545" cy="8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41D87B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Questa </a:t>
            </a:r>
            <a:r>
              <a:rPr dirty="0" err="1"/>
              <a:t>tesi</a:t>
            </a:r>
            <a:r>
              <a:rPr dirty="0"/>
              <a:t> ha </a:t>
            </a:r>
            <a:r>
              <a:rPr dirty="0" err="1"/>
              <a:t>contribuito</a:t>
            </a:r>
            <a:r>
              <a:rPr dirty="0"/>
              <a:t> a </a:t>
            </a:r>
            <a:r>
              <a:rPr dirty="0" err="1"/>
              <a:t>piantare</a:t>
            </a:r>
            <a:r>
              <a:rPr dirty="0"/>
              <a:t> un </a:t>
            </a:r>
            <a:r>
              <a:rPr dirty="0" err="1"/>
              <a:t>albero</a:t>
            </a:r>
            <a:r>
              <a:rPr dirty="0"/>
              <a:t> in</a:t>
            </a:r>
            <a:r>
              <a:rPr lang="it-IT" dirty="0"/>
              <a:t> Thailandia</a:t>
            </a:r>
            <a:endParaRPr dirty="0"/>
          </a:p>
        </p:txBody>
      </p:sp>
      <p:sp>
        <p:nvSpPr>
          <p:cNvPr id="324" name="Sostituisci la foto con il tuo albero"/>
          <p:cNvSpPr txBox="1"/>
          <p:nvPr/>
        </p:nvSpPr>
        <p:spPr>
          <a:xfrm>
            <a:off x="4971786" y="6192009"/>
            <a:ext cx="3061228" cy="8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Sostituisci la foto con il tuo albero</a:t>
            </a:r>
          </a:p>
        </p:txBody>
      </p:sp>
      <p:sp>
        <p:nvSpPr>
          <p:cNvPr id="325" name="Grazie!"/>
          <p:cNvSpPr txBox="1"/>
          <p:nvPr/>
        </p:nvSpPr>
        <p:spPr>
          <a:xfrm>
            <a:off x="11658514" y="5540158"/>
            <a:ext cx="116772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Grazie!</a:t>
            </a:r>
          </a:p>
        </p:txBody>
      </p:sp>
      <p:pic>
        <p:nvPicPr>
          <p:cNvPr id="326" name="Immagine" descr="Immagin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12" y="7060419"/>
            <a:ext cx="2914661" cy="1143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Schermata 2022-06-20 alle 15.00.27.png" descr="Schermata 2022-06-20 alle 15.00.2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12" y="534805"/>
            <a:ext cx="3403378" cy="25400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28" name="Schermata 2022-06-20 alle 15.00.36.png" descr="Schermata 2022-06-20 alle 15.00.3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313" y="534805"/>
            <a:ext cx="3392238" cy="25400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29" name="Schermata 2022-06-20 alle 15.00.54.png" descr="Schermata 2022-06-20 alle 15.00.54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714" y="3363407"/>
            <a:ext cx="3390373" cy="25400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30" name="Schermata 2022-06-20 alle 15.00.47.png" descr="Schermata 2022-06-20 alle 15.00.47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5276" y="3363407"/>
            <a:ext cx="3405275" cy="25400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31" name="linkedin(1).png" descr="linkedin(1)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77307" y="8829795"/>
            <a:ext cx="2794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6B732FF-17FC-3906-B2A7-662D276148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1811" y="3362428"/>
            <a:ext cx="3405275" cy="254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7194F83-57C5-E767-8873-CEF0EE051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01779" y="488256"/>
            <a:ext cx="3407550" cy="2586550"/>
          </a:xfrm>
          <a:prstGeom prst="rect">
            <a:avLst/>
          </a:prstGeom>
        </p:spPr>
      </p:pic>
      <p:pic>
        <p:nvPicPr>
          <p:cNvPr id="9" name="Immagine 8" descr="Immagine che contiene schizzo, disegno, Elementi grafici, arte&#10;&#10;Descrizione generata automaticamente">
            <a:extLst>
              <a:ext uri="{FF2B5EF4-FFF2-40B4-BE49-F238E27FC236}">
                <a16:creationId xmlns:a16="http://schemas.microsoft.com/office/drawing/2014/main" id="{6E59CDC5-44D4-4CC1-58FA-02E54CA0F32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062" y="8481253"/>
            <a:ext cx="253742" cy="2540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F13C49D-E933-AC10-C825-77FC3F5365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3212" y="489440"/>
            <a:ext cx="3390373" cy="25390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938FDC-FD20-4D60-CAA0-2FEE00EFB0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578" y="3362428"/>
            <a:ext cx="3406502" cy="2540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">
            <a:extLst>
              <a:ext uri="{FF2B5EF4-FFF2-40B4-BE49-F238E27FC236}">
                <a16:creationId xmlns:a16="http://schemas.microsoft.com/office/drawing/2014/main" id="{0255D20D-BFCB-5754-1D4F-C47D030D848D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Introduzione e Background">
            <a:extLst>
              <a:ext uri="{FF2B5EF4-FFF2-40B4-BE49-F238E27FC236}">
                <a16:creationId xmlns:a16="http://schemas.microsoft.com/office/drawing/2014/main" id="{E27FE957-E4E1-4ACC-FB42-E971CA7BFE29}"/>
              </a:ext>
            </a:extLst>
          </p:cNvPr>
          <p:cNvSpPr txBox="1"/>
          <p:nvPr/>
        </p:nvSpPr>
        <p:spPr>
          <a:xfrm>
            <a:off x="616452" y="149170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Contesto</a:t>
            </a:r>
          </a:p>
          <a:p>
            <a:r>
              <a:rPr lang="it-IT" sz="2400" dirty="0"/>
              <a:t>Introduzione e Background</a:t>
            </a:r>
          </a:p>
        </p:txBody>
      </p:sp>
      <p:pic>
        <p:nvPicPr>
          <p:cNvPr id="29" name="image2.png" descr="image2.png">
            <a:extLst>
              <a:ext uri="{FF2B5EF4-FFF2-40B4-BE49-F238E27FC236}">
                <a16:creationId xmlns:a16="http://schemas.microsoft.com/office/drawing/2014/main" id="{252A9293-EA77-1CD4-792A-319598A5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ttangolo">
            <a:extLst>
              <a:ext uri="{FF2B5EF4-FFF2-40B4-BE49-F238E27FC236}">
                <a16:creationId xmlns:a16="http://schemas.microsoft.com/office/drawing/2014/main" id="{90C2A10B-0635-0B99-1EA9-408389FE4201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Titolo Tesi…">
            <a:extLst>
              <a:ext uri="{FF2B5EF4-FFF2-40B4-BE49-F238E27FC236}">
                <a16:creationId xmlns:a16="http://schemas.microsoft.com/office/drawing/2014/main" id="{48F70217-3587-A151-9CB2-A5FE643EC5C3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4" name="email.png" descr="email.png">
            <a:extLst>
              <a:ext uri="{FF2B5EF4-FFF2-40B4-BE49-F238E27FC236}">
                <a16:creationId xmlns:a16="http://schemas.microsoft.com/office/drawing/2014/main" id="{1FF3D18C-CE71-8B2E-A1B3-07F80F56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inkedin(1).png" descr="linkedin(1).png">
            <a:extLst>
              <a:ext uri="{FF2B5EF4-FFF2-40B4-BE49-F238E27FC236}">
                <a16:creationId xmlns:a16="http://schemas.microsoft.com/office/drawing/2014/main" id="{0F9A0926-27B9-8902-32ED-96CC03F4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email@studenti.unisa.it…">
            <a:extLst>
              <a:ext uri="{FF2B5EF4-FFF2-40B4-BE49-F238E27FC236}">
                <a16:creationId xmlns:a16="http://schemas.microsoft.com/office/drawing/2014/main" id="{7C8B2A8E-7A40-7872-EC9C-9E3F1146D191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55574C-F806-9C76-0C0E-F999A224AEC3}"/>
              </a:ext>
            </a:extLst>
          </p:cNvPr>
          <p:cNvSpPr txBox="1"/>
          <p:nvPr/>
        </p:nvSpPr>
        <p:spPr>
          <a:xfrm>
            <a:off x="1124309" y="1676574"/>
            <a:ext cx="6600824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/>
              <a:t>Ciclo di vita del software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7D3F63-471B-4534-0ECB-FE3E69EAE856}"/>
              </a:ext>
            </a:extLst>
          </p:cNvPr>
          <p:cNvSpPr txBox="1"/>
          <p:nvPr/>
        </p:nvSpPr>
        <p:spPr>
          <a:xfrm>
            <a:off x="5624688" y="2181704"/>
            <a:ext cx="6600824" cy="53901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2400" dirty="0"/>
              <a:t>La maggior parte delle aziende adotta Agile, rispetto ad altri modelli. Per vari motivi: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focus maggiore sulla comunicazione diretta tra gli individui interessati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Preferenza di consegnare un software utilizzabile da subito piuttosto di documentazione molto dettagliata.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Approccio dinamico e collaborativo con il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Promuove una risposta attiva e veloce ai cambiamenti.</a:t>
            </a:r>
          </a:p>
        </p:txBody>
      </p:sp>
      <p:pic>
        <p:nvPicPr>
          <p:cNvPr id="3076" name="Picture 4" descr="What is Agile development?">
            <a:extLst>
              <a:ext uri="{FF2B5EF4-FFF2-40B4-BE49-F238E27FC236}">
                <a16:creationId xmlns:a16="http://schemas.microsoft.com/office/drawing/2014/main" id="{57F0F713-71F3-8C1F-5089-E01D78DA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8" y="2464013"/>
            <a:ext cx="4736118" cy="265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973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">
            <a:extLst>
              <a:ext uri="{FF2B5EF4-FFF2-40B4-BE49-F238E27FC236}">
                <a16:creationId xmlns:a16="http://schemas.microsoft.com/office/drawing/2014/main" id="{1037846C-D1F1-3130-C6FD-EABF91A517E4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24D273E5-F592-0C2A-45C6-55CE96E0B2A3}"/>
              </a:ext>
            </a:extLst>
          </p:cNvPr>
          <p:cNvSpPr txBox="1"/>
          <p:nvPr/>
        </p:nvSpPr>
        <p:spPr>
          <a:xfrm>
            <a:off x="616452" y="149170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Contesto</a:t>
            </a:r>
          </a:p>
          <a:p>
            <a:r>
              <a:rPr lang="it-IT" sz="2400" dirty="0"/>
              <a:t>Introduzione e Background</a:t>
            </a:r>
          </a:p>
        </p:txBody>
      </p:sp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0E40A521-86C6-B396-8A2D-242CBC44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ttangolo">
            <a:extLst>
              <a:ext uri="{FF2B5EF4-FFF2-40B4-BE49-F238E27FC236}">
                <a16:creationId xmlns:a16="http://schemas.microsoft.com/office/drawing/2014/main" id="{81F76D34-D32F-3A3F-7BE0-47F514B7BC58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4575D93E-85D4-11B1-15D9-41934B5AB059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4" name="email.png" descr="email.png">
            <a:extLst>
              <a:ext uri="{FF2B5EF4-FFF2-40B4-BE49-F238E27FC236}">
                <a16:creationId xmlns:a16="http://schemas.microsoft.com/office/drawing/2014/main" id="{9FCF1170-33E5-756D-5B6B-6826EA50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linkedin(1).png" descr="linkedin(1).png">
            <a:extLst>
              <a:ext uri="{FF2B5EF4-FFF2-40B4-BE49-F238E27FC236}">
                <a16:creationId xmlns:a16="http://schemas.microsoft.com/office/drawing/2014/main" id="{BD29F364-CD68-6796-DDCA-6821C80A2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6E965E32-4F98-E417-551A-73A763A2C073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sp>
        <p:nvSpPr>
          <p:cNvPr id="2" name="AutoShape 2" descr="Cos'è l'analisi dei requisiti">
            <a:extLst>
              <a:ext uri="{FF2B5EF4-FFF2-40B4-BE49-F238E27FC236}">
                <a16:creationId xmlns:a16="http://schemas.microsoft.com/office/drawing/2014/main" id="{B8B389E5-2026-3C24-A9F1-F2E2FC4D6C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5824" y="22608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956FE36-8E68-166E-98E7-1F1875EE998A}"/>
              </a:ext>
            </a:extLst>
          </p:cNvPr>
          <p:cNvGrpSpPr/>
          <p:nvPr/>
        </p:nvGrpSpPr>
        <p:grpSpPr>
          <a:xfrm>
            <a:off x="2359527" y="1544676"/>
            <a:ext cx="8669867" cy="1444977"/>
            <a:chOff x="0" y="2167466"/>
            <a:chExt cx="8669867" cy="1444977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F5E24A0-15F9-0AD0-98DC-5ED97962B916}"/>
                </a:ext>
              </a:extLst>
            </p:cNvPr>
            <p:cNvSpPr/>
            <p:nvPr/>
          </p:nvSpPr>
          <p:spPr>
            <a:xfrm>
              <a:off x="0" y="2167466"/>
              <a:ext cx="8669867" cy="1444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EAF5245-86F7-3ADF-338D-31D9DED14416}"/>
                </a:ext>
              </a:extLst>
            </p:cNvPr>
            <p:cNvSpPr txBox="1"/>
            <p:nvPr/>
          </p:nvSpPr>
          <p:spPr>
            <a:xfrm>
              <a:off x="42322" y="2209788"/>
              <a:ext cx="8585223" cy="1360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algn="ctr" defTabSz="2889250">
                <a:spcBef>
                  <a:spcPct val="0"/>
                </a:spcBef>
                <a:spcAft>
                  <a:spcPct val="35000"/>
                </a:spcAft>
              </a:pPr>
              <a:r>
                <a:rPr lang="it-IT" sz="2800" b="0" i="0" dirty="0">
                  <a:solidFill>
                    <a:schemeClr val="bg1"/>
                  </a:solidFill>
                  <a:effectLst/>
                  <a:latin typeface="Lexend"/>
                </a:rPr>
                <a:t>Una </a:t>
              </a:r>
              <a:r>
                <a:rPr lang="it-IT" sz="2800" b="1" i="0" dirty="0">
                  <a:solidFill>
                    <a:schemeClr val="bg1"/>
                  </a:solidFill>
                  <a:effectLst/>
                  <a:latin typeface="Lexend"/>
                </a:rPr>
                <a:t>User Story </a:t>
              </a:r>
              <a:r>
                <a:rPr lang="it-IT" sz="2800" b="0" i="0" dirty="0">
                  <a:solidFill>
                    <a:schemeClr val="bg1"/>
                  </a:solidFill>
                  <a:effectLst/>
                  <a:latin typeface="Lexend"/>
                </a:rPr>
                <a:t>è una descrizione a parole, breve e semplice, di un bisogno dell’utente</a:t>
              </a:r>
              <a:r>
                <a:rPr lang="it-IT" sz="2800" dirty="0">
                  <a:solidFill>
                    <a:schemeClr val="bg1"/>
                  </a:solidFill>
                  <a:latin typeface="Lexend"/>
                </a:rPr>
                <a:t> e possiede tre </a:t>
              </a:r>
              <a:r>
                <a:rPr lang="it-IT" sz="2800" b="0" i="0" dirty="0">
                  <a:solidFill>
                    <a:schemeClr val="bg1"/>
                  </a:solidFill>
                  <a:effectLst/>
                  <a:latin typeface="Lexend"/>
                </a:rPr>
                <a:t>aspetti fondamentali: il chi ,il cosa, il perché.</a:t>
              </a:r>
              <a:r>
                <a:rPr lang="it-IT" sz="2800" dirty="0">
                  <a:solidFill>
                    <a:schemeClr val="bg1"/>
                  </a:solidFill>
                  <a:latin typeface="Lexend"/>
                </a:rPr>
                <a:t> </a:t>
              </a:r>
              <a:endParaRPr lang="it-IT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453A54-8FC8-6195-C5AD-C8E19897D605}"/>
              </a:ext>
            </a:extLst>
          </p:cNvPr>
          <p:cNvSpPr txBox="1"/>
          <p:nvPr/>
        </p:nvSpPr>
        <p:spPr>
          <a:xfrm>
            <a:off x="703733" y="4459126"/>
            <a:ext cx="9240655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Lexend"/>
              </a:rPr>
              <a:t>Spesso il concetto di User Story viene utilizzato nell’Agile perché permette agli sviluppatori di concentrarsi sull’impatto e sul valore della funzionalità/bisogno che andiamo a sviluppare.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25" name="Diagramma 24">
            <a:extLst>
              <a:ext uri="{FF2B5EF4-FFF2-40B4-BE49-F238E27FC236}">
                <a16:creationId xmlns:a16="http://schemas.microsoft.com/office/drawing/2014/main" id="{47F50D4C-8A97-6FE2-7B16-FA536110F9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399074"/>
              </p:ext>
            </p:extLst>
          </p:nvPr>
        </p:nvGraphicFramePr>
        <p:xfrm>
          <a:off x="1034051" y="3217866"/>
          <a:ext cx="10981737" cy="4236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17428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">
            <a:extLst>
              <a:ext uri="{FF2B5EF4-FFF2-40B4-BE49-F238E27FC236}">
                <a16:creationId xmlns:a16="http://schemas.microsoft.com/office/drawing/2014/main" id="{CBACD734-F55C-F197-22AB-A62630D4A0B0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88864E6B-9C35-4DC8-8776-76E9F6C8FA1D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Obiettivo</a:t>
            </a:r>
          </a:p>
          <a:p>
            <a:r>
              <a:rPr lang="it-IT" sz="2400" dirty="0"/>
              <a:t>Introduzione e Background</a:t>
            </a:r>
            <a:endParaRPr sz="2400" dirty="0"/>
          </a:p>
        </p:txBody>
      </p:sp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BAECE1AA-E4DE-6787-1839-D6DED65C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ttangolo">
            <a:extLst>
              <a:ext uri="{FF2B5EF4-FFF2-40B4-BE49-F238E27FC236}">
                <a16:creationId xmlns:a16="http://schemas.microsoft.com/office/drawing/2014/main" id="{67ADBD89-DD7A-625D-FFD8-8256F53DA2A6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Titolo Tesi…">
            <a:extLst>
              <a:ext uri="{FF2B5EF4-FFF2-40B4-BE49-F238E27FC236}">
                <a16:creationId xmlns:a16="http://schemas.microsoft.com/office/drawing/2014/main" id="{09AA889E-DA6F-44E6-42AC-DF5F956F1949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4" name="email.png" descr="email.png">
            <a:extLst>
              <a:ext uri="{FF2B5EF4-FFF2-40B4-BE49-F238E27FC236}">
                <a16:creationId xmlns:a16="http://schemas.microsoft.com/office/drawing/2014/main" id="{D5432EE0-07F7-88D5-7D3B-AE89C79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linkedin(1).png" descr="linkedin(1).png">
            <a:extLst>
              <a:ext uri="{FF2B5EF4-FFF2-40B4-BE49-F238E27FC236}">
                <a16:creationId xmlns:a16="http://schemas.microsoft.com/office/drawing/2014/main" id="{6E1C7395-84B3-00EF-6B93-5651D8C0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email@studenti.unisa.it…">
            <a:extLst>
              <a:ext uri="{FF2B5EF4-FFF2-40B4-BE49-F238E27FC236}">
                <a16:creationId xmlns:a16="http://schemas.microsoft.com/office/drawing/2014/main" id="{879D169E-7E0C-B8EE-A359-8420E0840E13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73EC1D-6544-1D1F-3AF7-8F8712BFB4DD}"/>
              </a:ext>
            </a:extLst>
          </p:cNvPr>
          <p:cNvSpPr txBox="1"/>
          <p:nvPr/>
        </p:nvSpPr>
        <p:spPr>
          <a:xfrm>
            <a:off x="680866" y="2113155"/>
            <a:ext cx="5686067" cy="17594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Uno </a:t>
            </a:r>
            <a:r>
              <a:rPr lang="it-IT" b="1" dirty="0"/>
              <a:t>strumento</a:t>
            </a:r>
            <a:r>
              <a:rPr lang="it-IT" dirty="0"/>
              <a:t> per l’estrazione automatica di </a:t>
            </a:r>
            <a:r>
              <a:rPr lang="it-IT" b="1" dirty="0"/>
              <a:t>user stories </a:t>
            </a:r>
            <a:r>
              <a:rPr lang="it-IT" dirty="0"/>
              <a:t>da requisiti in linguaggio naturale</a:t>
            </a:r>
            <a:endParaRPr kumimoji="0" lang="it-IT" sz="3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2B0CE1-1C86-3CCD-861B-54DD0F512DDC}"/>
              </a:ext>
            </a:extLst>
          </p:cNvPr>
          <p:cNvSpPr txBox="1"/>
          <p:nvPr/>
        </p:nvSpPr>
        <p:spPr>
          <a:xfrm>
            <a:off x="5294940" y="5053330"/>
            <a:ext cx="704426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Beneficio agli analisti che sono facilita</a:t>
            </a:r>
            <a:r>
              <a:rPr lang="it-IT" dirty="0"/>
              <a:t>ti nel </a:t>
            </a:r>
            <a:r>
              <a:rPr lang="it-IT" b="1" dirty="0"/>
              <a:t>delineamento del dominio di interesse </a:t>
            </a:r>
            <a:r>
              <a:rPr lang="it-IT" dirty="0"/>
              <a:t>e </a:t>
            </a:r>
            <a:r>
              <a:rPr lang="it-IT" b="1" dirty="0"/>
              <a:t>scoperta di nuovi requisiti</a:t>
            </a:r>
            <a:r>
              <a:rPr lang="it-IT" dirty="0"/>
              <a:t>.</a:t>
            </a:r>
            <a:endParaRPr kumimoji="0" lang="it-IT" sz="3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26" name="Picture 2" descr="How to craft a good user story. User stories are another area that gets… |  by Curtis Savage | Medium">
            <a:extLst>
              <a:ext uri="{FF2B5EF4-FFF2-40B4-BE49-F238E27FC236}">
                <a16:creationId xmlns:a16="http://schemas.microsoft.com/office/drawing/2014/main" id="{8E6F9816-5C96-5E44-ECCA-D8F55EE1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1" y="2097445"/>
            <a:ext cx="3739961" cy="23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imbolo, cerchio, Elementi grafici, schermata&#10;&#10;Descrizione generata automaticamente">
            <a:extLst>
              <a:ext uri="{FF2B5EF4-FFF2-40B4-BE49-F238E27FC236}">
                <a16:creationId xmlns:a16="http://schemas.microsoft.com/office/drawing/2014/main" id="{6A29E64B-6B4C-63D0-24DC-7E3865E651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36" y="5396338"/>
            <a:ext cx="2043494" cy="1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204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">
            <a:extLst>
              <a:ext uri="{FF2B5EF4-FFF2-40B4-BE49-F238E27FC236}">
                <a16:creationId xmlns:a16="http://schemas.microsoft.com/office/drawing/2014/main" id="{48CBA6E9-C007-A10F-DA3C-BB0534059678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8CF676FA-5CFF-4BA2-8C98-A792E08C21C7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Architettura del progetto</a:t>
            </a:r>
          </a:p>
          <a:p>
            <a:r>
              <a:rPr lang="it-IT" sz="2400" dirty="0"/>
              <a:t>Metodologia</a:t>
            </a:r>
            <a:endParaRPr sz="2400" dirty="0"/>
          </a:p>
        </p:txBody>
      </p:sp>
      <p:pic>
        <p:nvPicPr>
          <p:cNvPr id="9" name="image2.png" descr="image2.png">
            <a:extLst>
              <a:ext uri="{FF2B5EF4-FFF2-40B4-BE49-F238E27FC236}">
                <a16:creationId xmlns:a16="http://schemas.microsoft.com/office/drawing/2014/main" id="{8AA0D21B-DB49-C88A-DA1F-F34B384D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magine 1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92A82EB5-F6B9-8288-2981-5666D025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1" y="3020291"/>
            <a:ext cx="11749069" cy="3906983"/>
          </a:xfrm>
          <a:prstGeom prst="rect">
            <a:avLst/>
          </a:prstGeom>
        </p:spPr>
      </p:pic>
      <p:sp>
        <p:nvSpPr>
          <p:cNvPr id="7" name="Rettangolo">
            <a:extLst>
              <a:ext uri="{FF2B5EF4-FFF2-40B4-BE49-F238E27FC236}">
                <a16:creationId xmlns:a16="http://schemas.microsoft.com/office/drawing/2014/main" id="{5938C121-7D15-6AE7-082C-84C3D38EAF96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Titolo Tesi…">
            <a:extLst>
              <a:ext uri="{FF2B5EF4-FFF2-40B4-BE49-F238E27FC236}">
                <a16:creationId xmlns:a16="http://schemas.microsoft.com/office/drawing/2014/main" id="{49F95725-0DB4-D7CA-2583-173DE197368A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2" name="email.png" descr="email.png">
            <a:extLst>
              <a:ext uri="{FF2B5EF4-FFF2-40B4-BE49-F238E27FC236}">
                <a16:creationId xmlns:a16="http://schemas.microsoft.com/office/drawing/2014/main" id="{B1E1694A-16EB-35CE-2D91-4B3086CD6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linkedin(1).png" descr="linkedin(1).png">
            <a:extLst>
              <a:ext uri="{FF2B5EF4-FFF2-40B4-BE49-F238E27FC236}">
                <a16:creationId xmlns:a16="http://schemas.microsoft.com/office/drawing/2014/main" id="{E5CADB31-B330-D163-AB71-9035FDA97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mail@studenti.unisa.it…">
            <a:extLst>
              <a:ext uri="{FF2B5EF4-FFF2-40B4-BE49-F238E27FC236}">
                <a16:creationId xmlns:a16="http://schemas.microsoft.com/office/drawing/2014/main" id="{17F07B17-994D-DA71-D886-9E24953A01FB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9624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">
            <a:extLst>
              <a:ext uri="{FF2B5EF4-FFF2-40B4-BE49-F238E27FC236}">
                <a16:creationId xmlns:a16="http://schemas.microsoft.com/office/drawing/2014/main" id="{FACB7F6C-F8D9-1804-3187-B2161F9282A9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ttangolo">
            <a:extLst>
              <a:ext uri="{FF2B5EF4-FFF2-40B4-BE49-F238E27FC236}">
                <a16:creationId xmlns:a16="http://schemas.microsoft.com/office/drawing/2014/main" id="{139632F7-E009-B3E3-2374-5068278FF313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4" name="Introduzione e Background">
            <a:extLst>
              <a:ext uri="{FF2B5EF4-FFF2-40B4-BE49-F238E27FC236}">
                <a16:creationId xmlns:a16="http://schemas.microsoft.com/office/drawing/2014/main" id="{FED77E8B-D706-16C3-1622-843D75CAFC08}"/>
              </a:ext>
            </a:extLst>
          </p:cNvPr>
          <p:cNvSpPr txBox="1"/>
          <p:nvPr/>
        </p:nvSpPr>
        <p:spPr>
          <a:xfrm>
            <a:off x="616452" y="149169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Aspetto del chi</a:t>
            </a:r>
          </a:p>
          <a:p>
            <a:r>
              <a:rPr lang="it-IT" sz="2400" dirty="0"/>
              <a:t>Metodologia</a:t>
            </a:r>
            <a:endParaRPr sz="2400" dirty="0"/>
          </a:p>
        </p:txBody>
      </p:sp>
      <p:sp>
        <p:nvSpPr>
          <p:cNvPr id="5" name="Titolo Tesi…">
            <a:extLst>
              <a:ext uri="{FF2B5EF4-FFF2-40B4-BE49-F238E27FC236}">
                <a16:creationId xmlns:a16="http://schemas.microsoft.com/office/drawing/2014/main" id="{1645A954-044D-E611-DCD8-DAD627285C55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6" name="email.png" descr="email.png">
            <a:extLst>
              <a:ext uri="{FF2B5EF4-FFF2-40B4-BE49-F238E27FC236}">
                <a16:creationId xmlns:a16="http://schemas.microsoft.com/office/drawing/2014/main" id="{90B69EF5-2D3D-D2CD-4568-6C4C7038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2.png" descr="image2.png">
            <a:extLst>
              <a:ext uri="{FF2B5EF4-FFF2-40B4-BE49-F238E27FC236}">
                <a16:creationId xmlns:a16="http://schemas.microsoft.com/office/drawing/2014/main" id="{96789E05-E221-01B3-8E6C-34EC59C2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inkedin(1).png" descr="linkedin(1).png">
            <a:extLst>
              <a:ext uri="{FF2B5EF4-FFF2-40B4-BE49-F238E27FC236}">
                <a16:creationId xmlns:a16="http://schemas.microsoft.com/office/drawing/2014/main" id="{0E8EC30B-29B6-759F-CF55-17DC5714B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email@studenti.unisa.it…">
            <a:extLst>
              <a:ext uri="{FF2B5EF4-FFF2-40B4-BE49-F238E27FC236}">
                <a16:creationId xmlns:a16="http://schemas.microsoft.com/office/drawing/2014/main" id="{70AA5699-4241-BACF-00A1-B2389975331E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7D3DB4D-D420-5626-59E6-4DBCA127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27095"/>
              </p:ext>
            </p:extLst>
          </p:nvPr>
        </p:nvGraphicFramePr>
        <p:xfrm>
          <a:off x="1517128" y="1344599"/>
          <a:ext cx="9807708" cy="34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8" name="Gruppo 17">
            <a:extLst>
              <a:ext uri="{FF2B5EF4-FFF2-40B4-BE49-F238E27FC236}">
                <a16:creationId xmlns:a16="http://schemas.microsoft.com/office/drawing/2014/main" id="{3EFA4246-C682-40DF-A749-5860C66CFFD9}"/>
              </a:ext>
            </a:extLst>
          </p:cNvPr>
          <p:cNvGrpSpPr/>
          <p:nvPr/>
        </p:nvGrpSpPr>
        <p:grpSpPr>
          <a:xfrm>
            <a:off x="616452" y="4944278"/>
            <a:ext cx="4151128" cy="649974"/>
            <a:chOff x="3741" y="1035336"/>
            <a:chExt cx="2351644" cy="1380449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0EAA7948-E6AC-51DA-712E-74287FA36329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113F1F1-0778-213F-0A2B-7F95A2159531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/>
                <a:t>(DT)*((ADJ) or (NN) or (PRP))</a:t>
              </a:r>
              <a:endParaRPr lang="it-IT" sz="2300" b="1" kern="12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C900175-AD41-E83F-E932-DAD5B32A3137}"/>
              </a:ext>
            </a:extLst>
          </p:cNvPr>
          <p:cNvGrpSpPr/>
          <p:nvPr/>
        </p:nvGrpSpPr>
        <p:grpSpPr>
          <a:xfrm>
            <a:off x="1365440" y="6307361"/>
            <a:ext cx="4232546" cy="1154556"/>
            <a:chOff x="3741" y="1035336"/>
            <a:chExt cx="2351644" cy="1380449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28EF8932-4799-51CD-6A8B-2D162811E113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82BDE5B-3DA3-FF03-0083-49B21E4CE5F7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 err="1"/>
                <a:t>Funzione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ricorsiva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che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esplora</a:t>
              </a:r>
              <a:r>
                <a:rPr lang="en-US" sz="2300" b="1" kern="1200" dirty="0"/>
                <a:t> per </a:t>
              </a:r>
              <a:r>
                <a:rPr lang="en-US" sz="2300" b="1" kern="1200" dirty="0" err="1"/>
                <a:t>ogni</a:t>
              </a:r>
              <a:r>
                <a:rPr lang="en-US" sz="2300" b="1" kern="1200" dirty="0"/>
                <a:t> token tutti </a:t>
              </a:r>
              <a:r>
                <a:rPr lang="en-US" sz="2300" b="1" kern="1200" dirty="0" err="1"/>
                <a:t>gli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ipernonimi</a:t>
              </a:r>
              <a:endParaRPr lang="it-IT" sz="2300" b="1" kern="120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E67449D-B4B0-7D0A-0136-D7C6B466A949}"/>
              </a:ext>
            </a:extLst>
          </p:cNvPr>
          <p:cNvGrpSpPr/>
          <p:nvPr/>
        </p:nvGrpSpPr>
        <p:grpSpPr>
          <a:xfrm>
            <a:off x="5749674" y="4876800"/>
            <a:ext cx="4250112" cy="1130722"/>
            <a:chOff x="3741" y="1035336"/>
            <a:chExt cx="2351644" cy="1380449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76EB512-318B-A9F0-7B57-CF98267A8A06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D99FA447-0270-DA99-A3FE-BC5D725DC4F1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 err="1"/>
                <a:t>Identificazione</a:t>
              </a:r>
              <a:r>
                <a:rPr lang="en-US" sz="2300" b="1" kern="1200" dirty="0"/>
                <a:t> e </a:t>
              </a:r>
              <a:r>
                <a:rPr lang="en-US" sz="2300" b="1" kern="1200" dirty="0" err="1"/>
                <a:t>classificazione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delle</a:t>
              </a:r>
              <a:r>
                <a:rPr lang="en-US" sz="2300" b="1" kern="1200" dirty="0"/>
                <a:t> Named Entity</a:t>
              </a:r>
              <a:endParaRPr lang="it-IT" sz="2300" b="1" kern="1200" dirty="0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F4D2B07-8C3C-FFCD-D556-F2BE8CC5441A}"/>
              </a:ext>
            </a:extLst>
          </p:cNvPr>
          <p:cNvGrpSpPr/>
          <p:nvPr/>
        </p:nvGrpSpPr>
        <p:grpSpPr>
          <a:xfrm>
            <a:off x="7967585" y="6239377"/>
            <a:ext cx="4250112" cy="1130722"/>
            <a:chOff x="3741" y="1035336"/>
            <a:chExt cx="2351644" cy="1380449"/>
          </a:xfrm>
        </p:grpSpPr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212A221B-C883-A412-F936-260041320945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2572737-732C-0716-9EF8-B3E58FE191FF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kern="1200" dirty="0" err="1"/>
                <a:t>Analisi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delle</a:t>
              </a:r>
              <a:r>
                <a:rPr lang="en-US" sz="2300" b="1" kern="1200" dirty="0"/>
                <a:t> </a:t>
              </a:r>
              <a:r>
                <a:rPr lang="en-US" sz="2300" b="1" kern="1200" dirty="0" err="1"/>
                <a:t>dipendenze</a:t>
              </a:r>
              <a:endParaRPr lang="it-IT" sz="2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861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8B34A-78B9-C27F-8BD1-79262D75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4B88894-F055-C20F-53A6-3256EC5CA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30033"/>
              </p:ext>
            </p:extLst>
          </p:nvPr>
        </p:nvGraphicFramePr>
        <p:xfrm>
          <a:off x="3483934" y="1785167"/>
          <a:ext cx="5092029" cy="254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tangolo">
            <a:extLst>
              <a:ext uri="{FF2B5EF4-FFF2-40B4-BE49-F238E27FC236}">
                <a16:creationId xmlns:a16="http://schemas.microsoft.com/office/drawing/2014/main" id="{A91B7D3C-32FD-FBE6-DE05-7EF82D1CB1F4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6" name="Introduzione e Background">
            <a:extLst>
              <a:ext uri="{FF2B5EF4-FFF2-40B4-BE49-F238E27FC236}">
                <a16:creationId xmlns:a16="http://schemas.microsoft.com/office/drawing/2014/main" id="{21DDBCEB-D3ED-C4C0-A948-CFA973533B24}"/>
              </a:ext>
            </a:extLst>
          </p:cNvPr>
          <p:cNvSpPr txBox="1"/>
          <p:nvPr/>
        </p:nvSpPr>
        <p:spPr>
          <a:xfrm>
            <a:off x="616452" y="149170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Aspetto del cosa</a:t>
            </a:r>
          </a:p>
          <a:p>
            <a:r>
              <a:rPr lang="it-IT" sz="2400" dirty="0"/>
              <a:t>Metodologia</a:t>
            </a:r>
          </a:p>
        </p:txBody>
      </p:sp>
      <p:pic>
        <p:nvPicPr>
          <p:cNvPr id="7" name="image2.png" descr="image2.png">
            <a:extLst>
              <a:ext uri="{FF2B5EF4-FFF2-40B4-BE49-F238E27FC236}">
                <a16:creationId xmlns:a16="http://schemas.microsoft.com/office/drawing/2014/main" id="{444AC2C6-105D-5BB6-6AFB-47A84694B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ttangolo">
            <a:extLst>
              <a:ext uri="{FF2B5EF4-FFF2-40B4-BE49-F238E27FC236}">
                <a16:creationId xmlns:a16="http://schemas.microsoft.com/office/drawing/2014/main" id="{93F0776E-8125-C002-1056-0D8E5D6049FE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1" name="Titolo Tesi…">
            <a:extLst>
              <a:ext uri="{FF2B5EF4-FFF2-40B4-BE49-F238E27FC236}">
                <a16:creationId xmlns:a16="http://schemas.microsoft.com/office/drawing/2014/main" id="{584D621E-09F4-D23F-C70B-50CC48EFF4D4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12" name="email.png" descr="email.png">
            <a:extLst>
              <a:ext uri="{FF2B5EF4-FFF2-40B4-BE49-F238E27FC236}">
                <a16:creationId xmlns:a16="http://schemas.microsoft.com/office/drawing/2014/main" id="{50EEB116-5EDF-B842-E3E4-83DFF7CFA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inkedin(1).png" descr="linkedin(1).png">
            <a:extLst>
              <a:ext uri="{FF2B5EF4-FFF2-40B4-BE49-F238E27FC236}">
                <a16:creationId xmlns:a16="http://schemas.microsoft.com/office/drawing/2014/main" id="{93F4533D-891B-B88B-73E9-FB55E91017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mail@studenti.unisa.it…">
            <a:extLst>
              <a:ext uri="{FF2B5EF4-FFF2-40B4-BE49-F238E27FC236}">
                <a16:creationId xmlns:a16="http://schemas.microsoft.com/office/drawing/2014/main" id="{DCC8CC34-CB16-5F28-07DD-B7A14C19A123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207B836E-33CD-2921-D351-BC7AD1967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354497"/>
              </p:ext>
            </p:extLst>
          </p:nvPr>
        </p:nvGraphicFramePr>
        <p:xfrm>
          <a:off x="3483934" y="5020596"/>
          <a:ext cx="5092029" cy="254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o 17">
            <a:extLst>
              <a:ext uri="{FF2B5EF4-FFF2-40B4-BE49-F238E27FC236}">
                <a16:creationId xmlns:a16="http://schemas.microsoft.com/office/drawing/2014/main" id="{55A37BAB-A3D0-66EE-674B-737FDC245BE9}"/>
              </a:ext>
            </a:extLst>
          </p:cNvPr>
          <p:cNvGrpSpPr/>
          <p:nvPr/>
        </p:nvGrpSpPr>
        <p:grpSpPr>
          <a:xfrm>
            <a:off x="9831486" y="4267202"/>
            <a:ext cx="2628140" cy="1380449"/>
            <a:chOff x="3741" y="1035336"/>
            <a:chExt cx="2351644" cy="1380449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CC9B0CB1-3399-BB97-BC53-0D27A6BFAD00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8BF7131-6F1A-5C7F-5950-C1F7123EAE93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r>
                <a:rPr lang="it-IT" sz="2800" dirty="0"/>
                <a:t>Aspetti del cosa</a:t>
              </a:r>
            </a:p>
          </p:txBody>
        </p:sp>
      </p:grp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6D14B84E-4A90-BADD-9F19-46E65FA6EEDF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8575963" y="3059878"/>
            <a:ext cx="1255523" cy="1897549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6F1C3F01-BA4B-E080-578D-DB67736EA429}"/>
              </a:ext>
            </a:extLst>
          </p:cNvPr>
          <p:cNvCxnSpPr>
            <a:cxnSpLocks/>
          </p:cNvCxnSpPr>
          <p:nvPr/>
        </p:nvCxnSpPr>
        <p:spPr>
          <a:xfrm flipV="1">
            <a:off x="8201891" y="5173574"/>
            <a:ext cx="1629595" cy="1058564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F1E30DC-9551-9390-D0CF-C6421907C6CF}"/>
              </a:ext>
            </a:extLst>
          </p:cNvPr>
          <p:cNvSpPr txBox="1"/>
          <p:nvPr/>
        </p:nvSpPr>
        <p:spPr>
          <a:xfrm>
            <a:off x="1302328" y="5443337"/>
            <a:ext cx="254923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Aspetti del chi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2FA709-D152-57AE-F172-435492EF0927}"/>
              </a:ext>
            </a:extLst>
          </p:cNvPr>
          <p:cNvSpPr txBox="1"/>
          <p:nvPr/>
        </p:nvSpPr>
        <p:spPr>
          <a:xfrm>
            <a:off x="1626880" y="2183581"/>
            <a:ext cx="2549237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Requisito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81403EE-510D-F1E3-D031-C6B6C43D6998}"/>
              </a:ext>
            </a:extLst>
          </p:cNvPr>
          <p:cNvCxnSpPr/>
          <p:nvPr/>
        </p:nvCxnSpPr>
        <p:spPr>
          <a:xfrm>
            <a:off x="1626880" y="3325091"/>
            <a:ext cx="1857054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18A4BBFA-26EA-D7ED-1A03-C50779018316}"/>
              </a:ext>
            </a:extLst>
          </p:cNvPr>
          <p:cNvCxnSpPr/>
          <p:nvPr/>
        </p:nvCxnSpPr>
        <p:spPr>
          <a:xfrm>
            <a:off x="1994511" y="6525491"/>
            <a:ext cx="1857054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529820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">
            <a:extLst>
              <a:ext uri="{FF2B5EF4-FFF2-40B4-BE49-F238E27FC236}">
                <a16:creationId xmlns:a16="http://schemas.microsoft.com/office/drawing/2014/main" id="{2A016D72-5ADA-DD28-575B-C3A1C979E097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41" name="Introduzione e Background">
            <a:extLst>
              <a:ext uri="{FF2B5EF4-FFF2-40B4-BE49-F238E27FC236}">
                <a16:creationId xmlns:a16="http://schemas.microsoft.com/office/drawing/2014/main" id="{2035E51B-9DEE-C7B6-F1BF-BC5792515200}"/>
              </a:ext>
            </a:extLst>
          </p:cNvPr>
          <p:cNvSpPr txBox="1"/>
          <p:nvPr/>
        </p:nvSpPr>
        <p:spPr>
          <a:xfrm>
            <a:off x="616452" y="149170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Aspetto del cosa</a:t>
            </a:r>
          </a:p>
          <a:p>
            <a:r>
              <a:rPr lang="it-IT" sz="2400" dirty="0"/>
              <a:t>Metodologia</a:t>
            </a:r>
          </a:p>
        </p:txBody>
      </p:sp>
      <p:pic>
        <p:nvPicPr>
          <p:cNvPr id="42" name="image2.png" descr="image2.png">
            <a:extLst>
              <a:ext uri="{FF2B5EF4-FFF2-40B4-BE49-F238E27FC236}">
                <a16:creationId xmlns:a16="http://schemas.microsoft.com/office/drawing/2014/main" id="{A4F9FE1E-FBB3-4D65-80D8-7BC389A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Rettangolo">
            <a:extLst>
              <a:ext uri="{FF2B5EF4-FFF2-40B4-BE49-F238E27FC236}">
                <a16:creationId xmlns:a16="http://schemas.microsoft.com/office/drawing/2014/main" id="{2929AA44-B5DF-0B1A-B8E6-E98756AF8356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" name="Titolo Tesi…">
            <a:extLst>
              <a:ext uri="{FF2B5EF4-FFF2-40B4-BE49-F238E27FC236}">
                <a16:creationId xmlns:a16="http://schemas.microsoft.com/office/drawing/2014/main" id="{734B9D90-48AE-C38D-9A3B-3F4B50029990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45" name="email.png" descr="email.png">
            <a:extLst>
              <a:ext uri="{FF2B5EF4-FFF2-40B4-BE49-F238E27FC236}">
                <a16:creationId xmlns:a16="http://schemas.microsoft.com/office/drawing/2014/main" id="{8542413B-652E-8923-8EAA-EDB075FF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inkedin(1).png" descr="linkedin(1).png">
            <a:extLst>
              <a:ext uri="{FF2B5EF4-FFF2-40B4-BE49-F238E27FC236}">
                <a16:creationId xmlns:a16="http://schemas.microsoft.com/office/drawing/2014/main" id="{14D1F12B-CCF6-15FE-8817-41EAFAC33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email@studenti.unisa.it…">
            <a:extLst>
              <a:ext uri="{FF2B5EF4-FFF2-40B4-BE49-F238E27FC236}">
                <a16:creationId xmlns:a16="http://schemas.microsoft.com/office/drawing/2014/main" id="{C7965CA9-21A8-ACD4-4151-3AA602DC9824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aphicFrame>
        <p:nvGraphicFramePr>
          <p:cNvPr id="48" name="Diagramma 47">
            <a:extLst>
              <a:ext uri="{FF2B5EF4-FFF2-40B4-BE49-F238E27FC236}">
                <a16:creationId xmlns:a16="http://schemas.microsoft.com/office/drawing/2014/main" id="{A88A11F6-C9DC-5150-6CEE-F3B51D90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668359"/>
              </p:ext>
            </p:extLst>
          </p:nvPr>
        </p:nvGraphicFramePr>
        <p:xfrm>
          <a:off x="3442370" y="1507260"/>
          <a:ext cx="7114794" cy="254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7C07274-357B-E01A-61AD-9FC8D336A72F}"/>
              </a:ext>
            </a:extLst>
          </p:cNvPr>
          <p:cNvSpPr txBox="1"/>
          <p:nvPr/>
        </p:nvSpPr>
        <p:spPr>
          <a:xfrm>
            <a:off x="1260764" y="1930001"/>
            <a:ext cx="3561900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Aspetti del chi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30830A65-15A7-B60F-BA8A-78E14E5BC892}"/>
              </a:ext>
            </a:extLst>
          </p:cNvPr>
          <p:cNvCxnSpPr>
            <a:cxnSpLocks/>
          </p:cNvCxnSpPr>
          <p:nvPr/>
        </p:nvCxnSpPr>
        <p:spPr>
          <a:xfrm>
            <a:off x="1952947" y="3012155"/>
            <a:ext cx="2594753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A375D92-90DB-7B72-79D3-C50D5A9C1070}"/>
              </a:ext>
            </a:extLst>
          </p:cNvPr>
          <p:cNvSpPr txBox="1"/>
          <p:nvPr/>
        </p:nvSpPr>
        <p:spPr>
          <a:xfrm>
            <a:off x="781552" y="3791176"/>
            <a:ext cx="11188776" cy="1842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400" dirty="0"/>
              <a:t>Partendo dagli aspetti del chi di un requisito, tramite il </a:t>
            </a:r>
            <a:r>
              <a:rPr lang="it-IT" sz="2400" dirty="0" err="1"/>
              <a:t>Dependency</a:t>
            </a:r>
            <a:r>
              <a:rPr lang="it-IT" sz="2400" dirty="0"/>
              <a:t> </a:t>
            </a:r>
            <a:r>
              <a:rPr lang="it-IT" sz="2400" dirty="0" err="1"/>
              <a:t>Parsing</a:t>
            </a:r>
            <a:r>
              <a:rPr lang="it-IT" sz="2400" dirty="0"/>
              <a:t> troveremo gli oggetti del cosa. Rappresentano parole che sono presenti all’interno dei candidati aspetti del cosa che hanno una relazione del tipo </a:t>
            </a:r>
            <a:r>
              <a:rPr lang="it-IT" sz="2400" b="1" dirty="0" err="1"/>
              <a:t>nsubj</a:t>
            </a:r>
            <a:r>
              <a:rPr lang="it-IT" sz="2400" dirty="0"/>
              <a:t>, </a:t>
            </a:r>
            <a:r>
              <a:rPr lang="it-IT" sz="2400" b="1" dirty="0" err="1"/>
              <a:t>pobj</a:t>
            </a:r>
            <a:r>
              <a:rPr lang="it-IT" sz="2400" dirty="0"/>
              <a:t>, </a:t>
            </a:r>
            <a:r>
              <a:rPr lang="it-IT" sz="2400" b="1" dirty="0"/>
              <a:t>agent.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F50C7A1-CD77-5C38-57EB-AE98EDCDD610}"/>
              </a:ext>
            </a:extLst>
          </p:cNvPr>
          <p:cNvSpPr txBox="1"/>
          <p:nvPr/>
        </p:nvSpPr>
        <p:spPr>
          <a:xfrm>
            <a:off x="781552" y="5977780"/>
            <a:ext cx="11188776" cy="845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400" dirty="0"/>
              <a:t>Quindi partendo dall’aspetto del chi identificheremo l’aspetto del cosa.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4547011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9E50D0EC-9CF2-F6F0-C12F-1DB6261C0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675720"/>
              </p:ext>
            </p:extLst>
          </p:nvPr>
        </p:nvGraphicFramePr>
        <p:xfrm>
          <a:off x="3483934" y="1785167"/>
          <a:ext cx="5092029" cy="254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">
            <a:extLst>
              <a:ext uri="{FF2B5EF4-FFF2-40B4-BE49-F238E27FC236}">
                <a16:creationId xmlns:a16="http://schemas.microsoft.com/office/drawing/2014/main" id="{42E1B259-9AB7-3D08-41C4-DA710C5484B8}"/>
              </a:ext>
            </a:extLst>
          </p:cNvPr>
          <p:cNvSpPr/>
          <p:nvPr/>
        </p:nvSpPr>
        <p:spPr>
          <a:xfrm>
            <a:off x="0" y="-13491"/>
            <a:ext cx="13018657" cy="13580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5" name="Introduzione e Background">
            <a:extLst>
              <a:ext uri="{FF2B5EF4-FFF2-40B4-BE49-F238E27FC236}">
                <a16:creationId xmlns:a16="http://schemas.microsoft.com/office/drawing/2014/main" id="{40FF8ACC-762C-19A5-BBC8-0D4350CD6687}"/>
              </a:ext>
            </a:extLst>
          </p:cNvPr>
          <p:cNvSpPr txBox="1"/>
          <p:nvPr/>
        </p:nvSpPr>
        <p:spPr>
          <a:xfrm>
            <a:off x="616452" y="149170"/>
            <a:ext cx="11609060" cy="95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4500" b="1" spc="-9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Aspetto del </a:t>
            </a:r>
            <a:r>
              <a:rPr lang="it-IT" dirty="0" err="1"/>
              <a:t>perchè</a:t>
            </a:r>
            <a:endParaRPr lang="it-IT" dirty="0"/>
          </a:p>
          <a:p>
            <a:r>
              <a:rPr lang="it-IT" sz="2400" dirty="0"/>
              <a:t>Metodologia</a:t>
            </a:r>
          </a:p>
        </p:txBody>
      </p:sp>
      <p:pic>
        <p:nvPicPr>
          <p:cNvPr id="6" name="image2.png" descr="image2.png">
            <a:extLst>
              <a:ext uri="{FF2B5EF4-FFF2-40B4-BE49-F238E27FC236}">
                <a16:creationId xmlns:a16="http://schemas.microsoft.com/office/drawing/2014/main" id="{1558A14F-42EC-7646-5742-41349BA2B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0846" y="149169"/>
            <a:ext cx="2208780" cy="106353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ttangolo">
            <a:extLst>
              <a:ext uri="{FF2B5EF4-FFF2-40B4-BE49-F238E27FC236}">
                <a16:creationId xmlns:a16="http://schemas.microsoft.com/office/drawing/2014/main" id="{3B7D2D00-CB2D-68CD-4BC0-4EC53E23FF97}"/>
              </a:ext>
            </a:extLst>
          </p:cNvPr>
          <p:cNvSpPr/>
          <p:nvPr/>
        </p:nvSpPr>
        <p:spPr>
          <a:xfrm>
            <a:off x="-6928" y="8409003"/>
            <a:ext cx="13018657" cy="135809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Titolo Tesi…">
            <a:extLst>
              <a:ext uri="{FF2B5EF4-FFF2-40B4-BE49-F238E27FC236}">
                <a16:creationId xmlns:a16="http://schemas.microsoft.com/office/drawing/2014/main" id="{CD2A0FC9-C002-700F-6972-DB8A0D12EC5F}"/>
              </a:ext>
            </a:extLst>
          </p:cNvPr>
          <p:cNvSpPr txBox="1"/>
          <p:nvPr/>
        </p:nvSpPr>
        <p:spPr>
          <a:xfrm>
            <a:off x="7725133" y="8719612"/>
            <a:ext cx="4735016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</a:defRPr>
            </a:pPr>
            <a:r>
              <a:rPr lang="it-IT" dirty="0"/>
              <a:t>Alfonso Anzelmo</a:t>
            </a:r>
            <a:br>
              <a:rPr lang="it-IT" dirty="0"/>
            </a:br>
            <a:r>
              <a:rPr lang="it-IT" dirty="0"/>
              <a:t>Università degli Studi di Salerno</a:t>
            </a:r>
          </a:p>
        </p:txBody>
      </p:sp>
      <p:pic>
        <p:nvPicPr>
          <p:cNvPr id="9" name="email.png" descr="email.png">
            <a:extLst>
              <a:ext uri="{FF2B5EF4-FFF2-40B4-BE49-F238E27FC236}">
                <a16:creationId xmlns:a16="http://schemas.microsoft.com/office/drawing/2014/main" id="{4BCB6836-EBD3-8498-81B0-D50901B9A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51" y="8834045"/>
            <a:ext cx="25400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inkedin(1).png" descr="linkedin(1).png">
            <a:extLst>
              <a:ext uri="{FF2B5EF4-FFF2-40B4-BE49-F238E27FC236}">
                <a16:creationId xmlns:a16="http://schemas.microsoft.com/office/drawing/2014/main" id="{680681AB-378F-23C5-77B9-1841882F2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852" y="9128867"/>
            <a:ext cx="2794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mail@studenti.unisa.it…">
            <a:extLst>
              <a:ext uri="{FF2B5EF4-FFF2-40B4-BE49-F238E27FC236}">
                <a16:creationId xmlns:a16="http://schemas.microsoft.com/office/drawing/2014/main" id="{B530700F-D44D-3D22-31B2-ABF731B0C7E0}"/>
              </a:ext>
            </a:extLst>
          </p:cNvPr>
          <p:cNvSpPr txBox="1"/>
          <p:nvPr/>
        </p:nvSpPr>
        <p:spPr>
          <a:xfrm>
            <a:off x="1008583" y="8740978"/>
            <a:ext cx="6335068" cy="73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a.anzelmo5</a:t>
            </a:r>
            <a:r>
              <a:rPr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</a:p>
          <a:p>
            <a: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dirty="0"/>
              <a:t>https://www.linkedin.com/in/alfonso-anzelmo-879735233/</a:t>
            </a:r>
            <a:endParaRPr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E463A97-E34B-D7E0-2C4F-75CF0F7CCD0C}"/>
              </a:ext>
            </a:extLst>
          </p:cNvPr>
          <p:cNvGrpSpPr/>
          <p:nvPr/>
        </p:nvGrpSpPr>
        <p:grpSpPr>
          <a:xfrm>
            <a:off x="9472682" y="2369653"/>
            <a:ext cx="2628140" cy="1380449"/>
            <a:chOff x="3741" y="1035336"/>
            <a:chExt cx="2351644" cy="1380449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1874C61C-C868-B266-E408-26C403CF4963}"/>
                </a:ext>
              </a:extLst>
            </p:cNvPr>
            <p:cNvSpPr/>
            <p:nvPr/>
          </p:nvSpPr>
          <p:spPr>
            <a:xfrm>
              <a:off x="3741" y="1035336"/>
              <a:ext cx="2351644" cy="13804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F4F91C3-E724-5288-505F-AB7E23138DE2}"/>
                </a:ext>
              </a:extLst>
            </p:cNvPr>
            <p:cNvSpPr txBox="1"/>
            <p:nvPr/>
          </p:nvSpPr>
          <p:spPr>
            <a:xfrm>
              <a:off x="71129" y="1102724"/>
              <a:ext cx="2216868" cy="1245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r>
                <a:rPr lang="it-IT" sz="2800" dirty="0"/>
                <a:t>Aspetti del cosa</a:t>
              </a:r>
            </a:p>
          </p:txBody>
        </p:sp>
      </p:grp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7BF264C2-5366-CAA7-EEC6-A58AEAE3182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32619" y="3059878"/>
            <a:ext cx="1340063" cy="12700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0B31678-E896-C4DF-923A-A012FD38CBD1}"/>
              </a:ext>
            </a:extLst>
          </p:cNvPr>
          <p:cNvSpPr txBox="1"/>
          <p:nvPr/>
        </p:nvSpPr>
        <p:spPr>
          <a:xfrm>
            <a:off x="1626880" y="1975832"/>
            <a:ext cx="2549237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Aspetto del cosa</a:t>
            </a:r>
            <a:endParaRPr kumimoji="0" lang="it-IT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3CFAD40-8355-4D0C-32F9-73A282072C1A}"/>
              </a:ext>
            </a:extLst>
          </p:cNvPr>
          <p:cNvCxnSpPr/>
          <p:nvPr/>
        </p:nvCxnSpPr>
        <p:spPr>
          <a:xfrm>
            <a:off x="1626880" y="3325091"/>
            <a:ext cx="1857054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B4399C-6245-341F-7E74-ADF62C723949}"/>
              </a:ext>
            </a:extLst>
          </p:cNvPr>
          <p:cNvSpPr txBox="1"/>
          <p:nvPr/>
        </p:nvSpPr>
        <p:spPr>
          <a:xfrm>
            <a:off x="816920" y="4623055"/>
            <a:ext cx="11370960" cy="2497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Il sistema deve inviare una notifica quando viene rilevata una modifica nei dati.</a:t>
            </a:r>
            <a:r>
              <a:rPr lang="it-IT" sz="2400" dirty="0"/>
              <a:t>     La clausola &lt;quando viene rilevata una modifica nei dati&gt; è di tipo </a:t>
            </a:r>
            <a:r>
              <a:rPr lang="it-IT" sz="2400" b="1" dirty="0" err="1"/>
              <a:t>advcl</a:t>
            </a:r>
            <a:r>
              <a:rPr lang="it-IT" sz="2400" dirty="0"/>
              <a:t>.  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L'utente può selezionare un documento per visualizzare il contenuto.                     </a:t>
            </a:r>
            <a:r>
              <a:rPr lang="it-IT" sz="2400" dirty="0"/>
              <a:t>In questo caso, &lt;per visualizzare&gt; non ha un soggetto proprio e si riferisce all’utente, soggetto della clausola principale. La clausola &lt;per visualizzare il contenuto&gt; è di tipo </a:t>
            </a:r>
            <a:r>
              <a:rPr lang="it-IT" sz="2400" b="1" dirty="0" err="1"/>
              <a:t>xcomp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7100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Personalizzato</PresentationFormat>
  <Paragraphs>134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Neue</vt:lpstr>
      <vt:lpstr>Helvetica Neue Medium</vt:lpstr>
      <vt:lpstr>Lexend</vt:lpstr>
      <vt:lpstr>Lucida Grande</vt:lpstr>
      <vt:lpstr>White</vt:lpstr>
      <vt:lpstr>Generazione di User Story da Requisiti in Linguaggio Naturale: un caso di studio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Celolungo Anzelmo</cp:lastModifiedBy>
  <cp:revision>25</cp:revision>
  <dcterms:modified xsi:type="dcterms:W3CDTF">2024-12-13T07:59:20Z</dcterms:modified>
</cp:coreProperties>
</file>