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notesSlide+xml" PartName="/ppt/notesSlides/notesSlide4.xml"/>
  <Override ContentType="application/vnd.openxmlformats-officedocument.presentationml.notesSlide+xml" PartName="/ppt/notesSlides/notesSlide39.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9.xml"/>
  <Override ContentType="application/vnd.openxmlformats-officedocument.presentationml.notesSlide+xml" PartName="/ppt/notesSlides/notesSlide33.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25.xml"/>
  <Override ContentType="application/vnd.openxmlformats-officedocument.presentationml.notesSlide+xml" PartName="/ppt/notesSlides/notesSlide14.xml"/>
  <Override ContentType="application/vnd.openxmlformats-officedocument.presentationml.notesSlide+xml" PartName="/ppt/notesSlides/notesSlide37.xml"/>
  <Override ContentType="application/vnd.openxmlformats-officedocument.presentationml.notesSlide+xml" PartName="/ppt/notesSlides/notesSlide32.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35.xml"/>
  <Override ContentType="application/vnd.openxmlformats-officedocument.presentationml.notesSlide+xml" PartName="/ppt/notesSlides/notesSlide31.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41.xml"/>
  <Override ContentType="application/vnd.openxmlformats-officedocument.presentationml.notesSlide+xml" PartName="/ppt/notesSlides/notesSlide16.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5.xml"/>
  <Override ContentType="application/vnd.openxmlformats-officedocument.presentationml.notesSlide+xml" PartName="/ppt/notesSlides/notesSlide6.xml"/>
  <Override ContentType="application/vnd.openxmlformats-officedocument.presentationml.notesSlide+xml" PartName="/ppt/notesSlides/notesSlide38.xml"/>
  <Override ContentType="application/vnd.openxmlformats-officedocument.presentationml.notesSlide+xml" PartName="/ppt/notesSlides/notesSlide28.xml"/>
  <Override ContentType="application/vnd.openxmlformats-officedocument.presentationml.notesSlide+xml" PartName="/ppt/notesSlides/notesSlide40.xml"/>
  <Override ContentType="application/vnd.openxmlformats-officedocument.presentationml.notesSlide+xml" PartName="/ppt/notesSlides/notesSlide26.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29.xml"/>
  <Override ContentType="application/vnd.openxmlformats-officedocument.presentationml.notesSlide+xml" PartName="/ppt/notesSlides/notesSlide19.xml"/>
  <Override ContentType="application/vnd.openxmlformats-officedocument.presentationml.notesSlide+xml" PartName="/ppt/notesSlides/notesSlide30.xml"/>
  <Override ContentType="application/vnd.openxmlformats-officedocument.presentationml.notesSlide+xml" PartName="/ppt/notesSlides/notesSlide34.xml"/>
  <Override ContentType="application/vnd.openxmlformats-officedocument.presentationml.notesSlide+xml" PartName="/ppt/notesSlides/notesSlide21.xml"/>
  <Override ContentType="application/vnd.openxmlformats-officedocument.presentationml.notesSlide+xml" PartName="/ppt/notesSlides/notesSlide36.xml"/>
  <Override ContentType="application/vnd.openxmlformats-officedocument.presentationml.notesSlide+xml" PartName="/ppt/notesSlides/notesSlide1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37.xml"/>
  <Override ContentType="application/vnd.openxmlformats-officedocument.presentationml.slide+xml" PartName="/ppt/slides/slide16.xml"/>
  <Override ContentType="application/vnd.openxmlformats-officedocument.presentationml.slide+xml" PartName="/ppt/slides/slide21.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25.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33.xml"/>
  <Override ContentType="application/vnd.openxmlformats-officedocument.presentationml.slide+xml" PartName="/ppt/slides/slide36.xml"/>
  <Override ContentType="application/vnd.openxmlformats-officedocument.presentationml.slide+xml" PartName="/ppt/slides/slide35.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34.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31.xml"/>
  <Override ContentType="application/vnd.openxmlformats-officedocument.presentationml.slide+xml" PartName="/ppt/slides/slide40.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38.xml"/>
  <Override ContentType="application/vnd.openxmlformats-officedocument.presentationml.slide+xml" PartName="/ppt/slides/slide20.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9.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30.xml"/>
  <Override ContentType="application/vnd.openxmlformats-officedocument.presentationml.slide+xml" PartName="/ppt/slides/slide8.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28.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41.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showSpecialPlsOnTitleSld="0">
  <p:sldMasterIdLst>
    <p:sldMasterId id="2147483650" r:id="rId4"/>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6858000" cx="9144000"/>
  <p:notesSz cx="7099300" cy="102346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19" Type="http://schemas.openxmlformats.org/officeDocument/2006/relationships/slide" Target="slides/slide13.xml"/><Relationship Id="rId36" Type="http://schemas.openxmlformats.org/officeDocument/2006/relationships/slide" Target="slides/slide30.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30" Type="http://schemas.openxmlformats.org/officeDocument/2006/relationships/slide" Target="slides/slide24.xml"/><Relationship Id="rId12" Type="http://schemas.openxmlformats.org/officeDocument/2006/relationships/slide" Target="slides/slide6.xml"/><Relationship Id="rId31" Type="http://schemas.openxmlformats.org/officeDocument/2006/relationships/slide" Target="slides/slide25.xml"/><Relationship Id="rId13" Type="http://schemas.openxmlformats.org/officeDocument/2006/relationships/slide" Target="slides/slide7.xml"/><Relationship Id="rId10" Type="http://schemas.openxmlformats.org/officeDocument/2006/relationships/slide" Target="slides/slide4.xml"/><Relationship Id="rId11" Type="http://schemas.openxmlformats.org/officeDocument/2006/relationships/slide" Target="slides/slide5.xml"/><Relationship Id="rId34" Type="http://schemas.openxmlformats.org/officeDocument/2006/relationships/slide" Target="slides/slide28.xml"/><Relationship Id="rId35" Type="http://schemas.openxmlformats.org/officeDocument/2006/relationships/slide" Target="slides/slide29.xml"/><Relationship Id="rId32" Type="http://schemas.openxmlformats.org/officeDocument/2006/relationships/slide" Target="slides/slide26.xml"/><Relationship Id="rId33" Type="http://schemas.openxmlformats.org/officeDocument/2006/relationships/slide" Target="slides/slide27.xml"/><Relationship Id="rId47" Type="http://schemas.openxmlformats.org/officeDocument/2006/relationships/slide" Target="slides/slide41.xml"/><Relationship Id="rId29" Type="http://schemas.openxmlformats.org/officeDocument/2006/relationships/slide" Target="slides/slide2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 Type="http://schemas.openxmlformats.org/officeDocument/2006/relationships/presProps" Target="presProps.xml"/><Relationship Id="rId21" Type="http://schemas.openxmlformats.org/officeDocument/2006/relationships/slide" Target="slides/slide15.xml"/><Relationship Id="rId40" Type="http://schemas.openxmlformats.org/officeDocument/2006/relationships/slide" Target="slides/slide34.xml"/><Relationship Id="rId1" Type="http://schemas.openxmlformats.org/officeDocument/2006/relationships/theme" Target="theme/theme4.xml"/><Relationship Id="rId22" Type="http://schemas.openxmlformats.org/officeDocument/2006/relationships/slide" Target="slides/slide16.xml"/><Relationship Id="rId41" Type="http://schemas.openxmlformats.org/officeDocument/2006/relationships/slide" Target="slides/slide35.xml"/><Relationship Id="rId4" Type="http://schemas.openxmlformats.org/officeDocument/2006/relationships/slideMaster" Target="slideMasters/slideMaster1.xml"/><Relationship Id="rId23" Type="http://schemas.openxmlformats.org/officeDocument/2006/relationships/slide" Target="slides/slide17.xml"/><Relationship Id="rId42" Type="http://schemas.openxmlformats.org/officeDocument/2006/relationships/slide" Target="slides/slide36.xml"/><Relationship Id="rId3" Type="http://schemas.openxmlformats.org/officeDocument/2006/relationships/tableStyles" Target="tableStyles.xml"/><Relationship Id="rId24" Type="http://schemas.openxmlformats.org/officeDocument/2006/relationships/slide" Target="slides/slide18.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20" Type="http://schemas.openxmlformats.org/officeDocument/2006/relationships/slide" Target="slides/slide14.xml"/><Relationship Id="rId9"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Master" Target="slideMasters/slideMaster2.xml"/><Relationship Id="rId8" Type="http://schemas.openxmlformats.org/officeDocument/2006/relationships/slide" Target="slides/slide2.xml"/><Relationship Id="rId7"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 name="Shape 1"/>
        <p:cNvGrpSpPr/>
        <p:nvPr/>
      </p:nvGrpSpPr>
      <p:grpSpPr>
        <a:xfrm>
          <a:off x="0" y="0"/>
          <a:ext cx="0" cy="0"/>
          <a:chOff x="0" y="0"/>
          <a:chExt cx="0" cy="0"/>
        </a:xfrm>
      </p:grpSpPr>
      <p:sp>
        <p:nvSpPr>
          <p:cNvPr id="2" name="Shape 2"/>
          <p:cNvSpPr txBox="1"/>
          <p:nvPr>
            <p:ph idx="2" type="hdr"/>
          </p:nvPr>
        </p:nvSpPr>
        <p:spPr>
          <a:xfrm>
            <a:off x="0" y="0"/>
            <a:ext cx="3074987" cy="512762"/>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a:lvl1pPr>
            <a:lvl2pPr indent="0" marL="457200" marR="0" rtl="0" algn="l">
              <a:lnSpc>
                <a:spcPct val="100000"/>
              </a:lnSpc>
              <a:spcBef>
                <a:spcPts val="0"/>
              </a:spcBef>
              <a:spcAft>
                <a:spcPts val="0"/>
              </a:spcAft>
              <a:defRPr/>
            </a:lvl2pPr>
            <a:lvl3pPr indent="0" marL="914400" marR="0" rtl="0" algn="l">
              <a:lnSpc>
                <a:spcPct val="100000"/>
              </a:lnSpc>
              <a:spcBef>
                <a:spcPts val="0"/>
              </a:spcBef>
              <a:spcAft>
                <a:spcPts val="0"/>
              </a:spcAft>
              <a:defRPr/>
            </a:lvl3pPr>
            <a:lvl4pPr indent="0" marL="1371600" marR="0" rtl="0" algn="l">
              <a:lnSpc>
                <a:spcPct val="100000"/>
              </a:lnSpc>
              <a:spcBef>
                <a:spcPts val="0"/>
              </a:spcBef>
              <a:spcAft>
                <a:spcPts val="0"/>
              </a:spcAft>
              <a:defRPr/>
            </a:lvl4pPr>
            <a:lvl5pPr indent="0" marL="1828800" marR="0" rtl="0" algn="l">
              <a:lnSpc>
                <a:spcPct val="100000"/>
              </a:lnSpc>
              <a:spcBef>
                <a:spcPts val="0"/>
              </a:spcBef>
              <a:spcAft>
                <a:spcPts val="0"/>
              </a:spcAft>
              <a:defRPr/>
            </a:lvl5pPr>
            <a:lvl6pPr indent="0" marL="2286000" marR="0" rtl="0" algn="l">
              <a:lnSpc>
                <a:spcPct val="100000"/>
              </a:lnSpc>
              <a:spcBef>
                <a:spcPts val="0"/>
              </a:spcBef>
              <a:spcAft>
                <a:spcPts val="0"/>
              </a:spcAft>
              <a:defRPr/>
            </a:lvl6pPr>
            <a:lvl7pPr indent="0" marL="3200400" marR="0" rtl="0" algn="l">
              <a:lnSpc>
                <a:spcPct val="100000"/>
              </a:lnSpc>
              <a:spcBef>
                <a:spcPts val="0"/>
              </a:spcBef>
              <a:spcAft>
                <a:spcPts val="0"/>
              </a:spcAft>
              <a:defRPr/>
            </a:lvl7pPr>
            <a:lvl8pPr indent="0" marL="4572000" marR="0" rtl="0" algn="l">
              <a:lnSpc>
                <a:spcPct val="100000"/>
              </a:lnSpc>
              <a:spcBef>
                <a:spcPts val="0"/>
              </a:spcBef>
              <a:spcAft>
                <a:spcPts val="0"/>
              </a:spcAft>
              <a:defRPr/>
            </a:lvl8pPr>
            <a:lvl9pPr indent="0" marL="6400800" marR="0" rtl="0" algn="l">
              <a:lnSpc>
                <a:spcPct val="100000"/>
              </a:lnSpc>
              <a:spcBef>
                <a:spcPts val="0"/>
              </a:spcBef>
              <a:spcAft>
                <a:spcPts val="0"/>
              </a:spcAft>
              <a:defRPr/>
            </a:lvl9pPr>
          </a:lstStyle>
          <a:p/>
        </p:txBody>
      </p:sp>
      <p:sp>
        <p:nvSpPr>
          <p:cNvPr id="3" name="Shape 3"/>
          <p:cNvSpPr txBox="1"/>
          <p:nvPr>
            <p:ph idx="10" type="dt"/>
          </p:nvPr>
        </p:nvSpPr>
        <p:spPr>
          <a:xfrm>
            <a:off x="4024312" y="0"/>
            <a:ext cx="3074987" cy="512762"/>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a:lvl1pPr>
            <a:lvl2pPr indent="0" marL="457200" marR="0" rtl="0" algn="l">
              <a:lnSpc>
                <a:spcPct val="100000"/>
              </a:lnSpc>
              <a:spcBef>
                <a:spcPts val="0"/>
              </a:spcBef>
              <a:spcAft>
                <a:spcPts val="0"/>
              </a:spcAft>
              <a:defRPr/>
            </a:lvl2pPr>
            <a:lvl3pPr indent="0" marL="914400" marR="0" rtl="0" algn="l">
              <a:lnSpc>
                <a:spcPct val="100000"/>
              </a:lnSpc>
              <a:spcBef>
                <a:spcPts val="0"/>
              </a:spcBef>
              <a:spcAft>
                <a:spcPts val="0"/>
              </a:spcAft>
              <a:defRPr/>
            </a:lvl3pPr>
            <a:lvl4pPr indent="0" marL="1371600" marR="0" rtl="0" algn="l">
              <a:lnSpc>
                <a:spcPct val="100000"/>
              </a:lnSpc>
              <a:spcBef>
                <a:spcPts val="0"/>
              </a:spcBef>
              <a:spcAft>
                <a:spcPts val="0"/>
              </a:spcAft>
              <a:defRPr/>
            </a:lvl4pPr>
            <a:lvl5pPr indent="0" marL="1828800" marR="0" rtl="0" algn="l">
              <a:lnSpc>
                <a:spcPct val="100000"/>
              </a:lnSpc>
              <a:spcBef>
                <a:spcPts val="0"/>
              </a:spcBef>
              <a:spcAft>
                <a:spcPts val="0"/>
              </a:spcAft>
              <a:defRPr/>
            </a:lvl5pPr>
            <a:lvl6pPr indent="0" marL="2286000" marR="0" rtl="0" algn="l">
              <a:lnSpc>
                <a:spcPct val="100000"/>
              </a:lnSpc>
              <a:spcBef>
                <a:spcPts val="0"/>
              </a:spcBef>
              <a:spcAft>
                <a:spcPts val="0"/>
              </a:spcAft>
              <a:defRPr/>
            </a:lvl6pPr>
            <a:lvl7pPr indent="0" marL="3200400" marR="0" rtl="0" algn="l">
              <a:lnSpc>
                <a:spcPct val="100000"/>
              </a:lnSpc>
              <a:spcBef>
                <a:spcPts val="0"/>
              </a:spcBef>
              <a:spcAft>
                <a:spcPts val="0"/>
              </a:spcAft>
              <a:defRPr/>
            </a:lvl7pPr>
            <a:lvl8pPr indent="0" marL="4572000" marR="0" rtl="0" algn="l">
              <a:lnSpc>
                <a:spcPct val="100000"/>
              </a:lnSpc>
              <a:spcBef>
                <a:spcPts val="0"/>
              </a:spcBef>
              <a:spcAft>
                <a:spcPts val="0"/>
              </a:spcAft>
              <a:defRPr/>
            </a:lvl8pPr>
            <a:lvl9pPr indent="0" marL="6400800" marR="0" rtl="0" algn="l">
              <a:lnSpc>
                <a:spcPct val="100000"/>
              </a:lnSpc>
              <a:spcBef>
                <a:spcPts val="0"/>
              </a:spcBef>
              <a:spcAft>
                <a:spcPts val="0"/>
              </a:spcAft>
              <a:defRPr/>
            </a:lvl9pPr>
          </a:lstStyle>
          <a:p/>
        </p:txBody>
      </p:sp>
      <p:sp>
        <p:nvSpPr>
          <p:cNvPr id="4" name="Shape 4"/>
          <p:cNvSpPr/>
          <p:nvPr>
            <p:ph idx="3"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5" name="Shape 5"/>
          <p:cNvSpPr txBox="1"/>
          <p:nvPr>
            <p:ph idx="1" type="body"/>
          </p:nvPr>
        </p:nvSpPr>
        <p:spPr>
          <a:xfrm>
            <a:off x="946150" y="4860925"/>
            <a:ext cx="5206999" cy="4605337"/>
          </a:xfrm>
          <a:prstGeom prst="rect">
            <a:avLst/>
          </a:prstGeom>
          <a:noFill/>
          <a:ln>
            <a:noFill/>
          </a:ln>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6" name="Shape 6"/>
          <p:cNvSpPr txBox="1"/>
          <p:nvPr>
            <p:ph idx="11" type="ftr"/>
          </p:nvPr>
        </p:nvSpPr>
        <p:spPr>
          <a:xfrm>
            <a:off x="0" y="9721850"/>
            <a:ext cx="3074987" cy="512762"/>
          </a:xfrm>
          <a:prstGeom prst="rect">
            <a:avLst/>
          </a:prstGeom>
          <a:noFill/>
          <a:ln>
            <a:noFill/>
          </a:ln>
        </p:spPr>
        <p:txBody>
          <a:bodyPr anchorCtr="0" anchor="b" bIns="91425" lIns="91425" rIns="91425" tIns="91425"/>
          <a:lstStyle>
            <a:lvl1pPr indent="0" marL="0" marR="0" rtl="0" algn="l">
              <a:lnSpc>
                <a:spcPct val="100000"/>
              </a:lnSpc>
              <a:spcBef>
                <a:spcPts val="0"/>
              </a:spcBef>
              <a:spcAft>
                <a:spcPts val="0"/>
              </a:spcAft>
              <a:defRPr/>
            </a:lvl1pPr>
            <a:lvl2pPr indent="0" marL="457200" marR="0" rtl="0" algn="l">
              <a:lnSpc>
                <a:spcPct val="100000"/>
              </a:lnSpc>
              <a:spcBef>
                <a:spcPts val="0"/>
              </a:spcBef>
              <a:spcAft>
                <a:spcPts val="0"/>
              </a:spcAft>
              <a:defRPr/>
            </a:lvl2pPr>
            <a:lvl3pPr indent="0" marL="914400" marR="0" rtl="0" algn="l">
              <a:lnSpc>
                <a:spcPct val="100000"/>
              </a:lnSpc>
              <a:spcBef>
                <a:spcPts val="0"/>
              </a:spcBef>
              <a:spcAft>
                <a:spcPts val="0"/>
              </a:spcAft>
              <a:defRPr/>
            </a:lvl3pPr>
            <a:lvl4pPr indent="0" marL="1371600" marR="0" rtl="0" algn="l">
              <a:lnSpc>
                <a:spcPct val="100000"/>
              </a:lnSpc>
              <a:spcBef>
                <a:spcPts val="0"/>
              </a:spcBef>
              <a:spcAft>
                <a:spcPts val="0"/>
              </a:spcAft>
              <a:defRPr/>
            </a:lvl4pPr>
            <a:lvl5pPr indent="0" marL="1828800" marR="0" rtl="0" algn="l">
              <a:lnSpc>
                <a:spcPct val="100000"/>
              </a:lnSpc>
              <a:spcBef>
                <a:spcPts val="0"/>
              </a:spcBef>
              <a:spcAft>
                <a:spcPts val="0"/>
              </a:spcAft>
              <a:defRPr/>
            </a:lvl5pPr>
            <a:lvl6pPr indent="0" marL="2286000" marR="0" rtl="0" algn="l">
              <a:lnSpc>
                <a:spcPct val="100000"/>
              </a:lnSpc>
              <a:spcBef>
                <a:spcPts val="0"/>
              </a:spcBef>
              <a:spcAft>
                <a:spcPts val="0"/>
              </a:spcAft>
              <a:defRPr/>
            </a:lvl6pPr>
            <a:lvl7pPr indent="0" marL="3200400" marR="0" rtl="0" algn="l">
              <a:lnSpc>
                <a:spcPct val="100000"/>
              </a:lnSpc>
              <a:spcBef>
                <a:spcPts val="0"/>
              </a:spcBef>
              <a:spcAft>
                <a:spcPts val="0"/>
              </a:spcAft>
              <a:defRPr/>
            </a:lvl7pPr>
            <a:lvl8pPr indent="0" marL="4572000" marR="0" rtl="0" algn="l">
              <a:lnSpc>
                <a:spcPct val="100000"/>
              </a:lnSpc>
              <a:spcBef>
                <a:spcPts val="0"/>
              </a:spcBef>
              <a:spcAft>
                <a:spcPts val="0"/>
              </a:spcAft>
              <a:defRPr/>
            </a:lvl8pPr>
            <a:lvl9pPr indent="0" marL="6400800" marR="0" rtl="0" algn="l">
              <a:lnSpc>
                <a:spcPct val="100000"/>
              </a:lnSpc>
              <a:spcBef>
                <a:spcPts val="0"/>
              </a:spcBef>
              <a:spcAft>
                <a:spcPts val="0"/>
              </a:spcAft>
              <a:defRPr/>
            </a:lvl9pPr>
          </a:lstStyle>
          <a:p/>
        </p:txBody>
      </p:sp>
      <p:sp>
        <p:nvSpPr>
          <p:cNvPr id="7" name="Shape 7"/>
          <p:cNvSpPr txBox="1"/>
          <p:nvPr>
            <p:ph idx="12" type="sldNum"/>
          </p:nvPr>
        </p:nvSpPr>
        <p:spPr>
          <a:xfrm>
            <a:off x="4024312" y="9721850"/>
            <a:ext cx="3074987" cy="512762"/>
          </a:xfrm>
          <a:prstGeom prst="rect">
            <a:avLst/>
          </a:prstGeom>
          <a:noFill/>
          <a:ln>
            <a:noFill/>
          </a:ln>
        </p:spPr>
        <p:txBody>
          <a:bodyPr anchorCtr="0" anchor="b" bIns="47750" lIns="95500" rIns="95500" tIns="47750">
            <a:noAutofit/>
          </a:bodyPr>
          <a:lstStyle>
            <a:lvl1pPr indent="0" marL="0" marR="0" rtl="0" algn="r">
              <a:lnSpc>
                <a:spcPct val="100000"/>
              </a:lnSpc>
              <a:spcBef>
                <a:spcPts val="0"/>
              </a:spcBef>
              <a:spcAft>
                <a:spcPts val="0"/>
              </a:spcAft>
              <a:buNone/>
              <a:defRPr b="0" baseline="0" i="0" sz="1200" u="none" cap="none" strike="noStrike">
                <a:solidFill>
                  <a:srgbClr val="000000"/>
                </a:solidFill>
                <a:latin typeface="Arial"/>
                <a:ea typeface="Arial"/>
                <a:cs typeface="Arial"/>
                <a:sym typeface="Arial"/>
              </a:defRPr>
            </a:lvl1pPr>
          </a:lstStyle>
          <a:p>
            <a:pPr indent="0" lvl="0" marL="0">
              <a:spcBef>
                <a:spcPts val="0"/>
              </a:spcBef>
              <a:buClr>
                <a:srgbClr val="000000"/>
              </a:buClr>
              <a:buSzPct val="25000"/>
              <a:buFont typeface="Arial"/>
              <a:buNone/>
            </a:pPr>
            <a:fld id="{00000000-1234-1234-1234-123412341234}" type="slidenum">
              <a:rPr lang="en-US"/>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txBox="1"/>
          <p:nvPr>
            <p:ph idx="1" type="body"/>
          </p:nvPr>
        </p:nvSpPr>
        <p:spPr>
          <a:xfrm>
            <a:off x="946150" y="4860925"/>
            <a:ext cx="5206999" cy="4605337"/>
          </a:xfrm>
          <a:prstGeom prst="rect">
            <a:avLst/>
          </a:prstGeom>
        </p:spPr>
        <p:txBody>
          <a:bodyPr anchorCtr="0" anchor="ctr" bIns="91425" lIns="91425" rIns="91425" tIns="91425">
            <a:noAutofit/>
          </a:bodyPr>
          <a:lstStyle/>
          <a:p>
            <a:pPr>
              <a:spcBef>
                <a:spcPts val="0"/>
              </a:spcBef>
              <a:buNone/>
            </a:pPr>
            <a:r>
              <a:t/>
            </a:r>
            <a:endParaRPr/>
          </a:p>
        </p:txBody>
      </p:sp>
      <p:sp>
        <p:nvSpPr>
          <p:cNvPr id="61" name="Shape 61"/>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59" name="Shape 159"/>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160" name="Shape 160"/>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72" name="Shape 172"/>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173" name="Shape 173"/>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86" name="Shape 186"/>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187" name="Shape 187"/>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98" name="Shape 198"/>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199" name="Shape 199"/>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208" name="Shape 208"/>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209" name="Shape 209"/>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222" name="Shape 222"/>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223" name="Shape 223"/>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236" name="Shape 236"/>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237" name="Shape 237"/>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244" name="Shape 244"/>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245" name="Shape 245"/>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257" name="Shape 257"/>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258" name="Shape 258"/>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270" name="Shape 270"/>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271" name="Shape 271"/>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68" name="Shape 68"/>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69" name="Shape 69"/>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281" name="Shape 281"/>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282" name="Shape 282"/>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2" name="Shape 292"/>
        <p:cNvGrpSpPr/>
        <p:nvPr/>
      </p:nvGrpSpPr>
      <p:grpSpPr>
        <a:xfrm>
          <a:off x="0" y="0"/>
          <a:ext cx="0" cy="0"/>
          <a:chOff x="0" y="0"/>
          <a:chExt cx="0" cy="0"/>
        </a:xfrm>
      </p:grpSpPr>
      <p:sp>
        <p:nvSpPr>
          <p:cNvPr id="293" name="Shape 293"/>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294" name="Shape 294"/>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295" name="Shape 295"/>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305" name="Shape 305"/>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306" name="Shape 306"/>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316" name="Shape 316"/>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317" name="Shape 317"/>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327" name="Shape 327"/>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328" name="Shape 328"/>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336" name="Shape 336"/>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337" name="Shape 337"/>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349" name="Shape 349"/>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350" name="Shape 350"/>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8" name="Shape 358"/>
        <p:cNvGrpSpPr/>
        <p:nvPr/>
      </p:nvGrpSpPr>
      <p:grpSpPr>
        <a:xfrm>
          <a:off x="0" y="0"/>
          <a:ext cx="0" cy="0"/>
          <a:chOff x="0" y="0"/>
          <a:chExt cx="0" cy="0"/>
        </a:xfrm>
      </p:grpSpPr>
      <p:sp>
        <p:nvSpPr>
          <p:cNvPr id="359" name="Shape 359"/>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360" name="Shape 360"/>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361" name="Shape 361"/>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6" name="Shape 376"/>
        <p:cNvGrpSpPr/>
        <p:nvPr/>
      </p:nvGrpSpPr>
      <p:grpSpPr>
        <a:xfrm>
          <a:off x="0" y="0"/>
          <a:ext cx="0" cy="0"/>
          <a:chOff x="0" y="0"/>
          <a:chExt cx="0" cy="0"/>
        </a:xfrm>
      </p:grpSpPr>
      <p:sp>
        <p:nvSpPr>
          <p:cNvPr id="377" name="Shape 377"/>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378" name="Shape 378"/>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379" name="Shape 379"/>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0" name="Shape 390"/>
        <p:cNvGrpSpPr/>
        <p:nvPr/>
      </p:nvGrpSpPr>
      <p:grpSpPr>
        <a:xfrm>
          <a:off x="0" y="0"/>
          <a:ext cx="0" cy="0"/>
          <a:chOff x="0" y="0"/>
          <a:chExt cx="0" cy="0"/>
        </a:xfrm>
      </p:grpSpPr>
      <p:sp>
        <p:nvSpPr>
          <p:cNvPr id="391" name="Shape 391"/>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392" name="Shape 392"/>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393" name="Shape 393"/>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79" name="Shape 79"/>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80" name="Shape 80"/>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8" name="Shape 408"/>
        <p:cNvGrpSpPr/>
        <p:nvPr/>
      </p:nvGrpSpPr>
      <p:grpSpPr>
        <a:xfrm>
          <a:off x="0" y="0"/>
          <a:ext cx="0" cy="0"/>
          <a:chOff x="0" y="0"/>
          <a:chExt cx="0" cy="0"/>
        </a:xfrm>
      </p:grpSpPr>
      <p:sp>
        <p:nvSpPr>
          <p:cNvPr id="409" name="Shape 409"/>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10" name="Shape 410"/>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411" name="Shape 411"/>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8" name="Shape 418"/>
        <p:cNvGrpSpPr/>
        <p:nvPr/>
      </p:nvGrpSpPr>
      <p:grpSpPr>
        <a:xfrm>
          <a:off x="0" y="0"/>
          <a:ext cx="0" cy="0"/>
          <a:chOff x="0" y="0"/>
          <a:chExt cx="0" cy="0"/>
        </a:xfrm>
      </p:grpSpPr>
      <p:sp>
        <p:nvSpPr>
          <p:cNvPr id="419" name="Shape 419"/>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20" name="Shape 420"/>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421" name="Shape 421"/>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7" name="Shape 427"/>
        <p:cNvGrpSpPr/>
        <p:nvPr/>
      </p:nvGrpSpPr>
      <p:grpSpPr>
        <a:xfrm>
          <a:off x="0" y="0"/>
          <a:ext cx="0" cy="0"/>
          <a:chOff x="0" y="0"/>
          <a:chExt cx="0" cy="0"/>
        </a:xfrm>
      </p:grpSpPr>
      <p:sp>
        <p:nvSpPr>
          <p:cNvPr id="428" name="Shape 428"/>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29" name="Shape 429"/>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430" name="Shape 430"/>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0" name="Shape 440"/>
        <p:cNvGrpSpPr/>
        <p:nvPr/>
      </p:nvGrpSpPr>
      <p:grpSpPr>
        <a:xfrm>
          <a:off x="0" y="0"/>
          <a:ext cx="0" cy="0"/>
          <a:chOff x="0" y="0"/>
          <a:chExt cx="0" cy="0"/>
        </a:xfrm>
      </p:grpSpPr>
      <p:sp>
        <p:nvSpPr>
          <p:cNvPr id="441" name="Shape 441"/>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42" name="Shape 442"/>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443" name="Shape 443"/>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1" name="Shape 451"/>
        <p:cNvGrpSpPr/>
        <p:nvPr/>
      </p:nvGrpSpPr>
      <p:grpSpPr>
        <a:xfrm>
          <a:off x="0" y="0"/>
          <a:ext cx="0" cy="0"/>
          <a:chOff x="0" y="0"/>
          <a:chExt cx="0" cy="0"/>
        </a:xfrm>
      </p:grpSpPr>
      <p:sp>
        <p:nvSpPr>
          <p:cNvPr id="452" name="Shape 452"/>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53" name="Shape 453"/>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454" name="Shape 454"/>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2" name="Shape 462"/>
        <p:cNvGrpSpPr/>
        <p:nvPr/>
      </p:nvGrpSpPr>
      <p:grpSpPr>
        <a:xfrm>
          <a:off x="0" y="0"/>
          <a:ext cx="0" cy="0"/>
          <a:chOff x="0" y="0"/>
          <a:chExt cx="0" cy="0"/>
        </a:xfrm>
      </p:grpSpPr>
      <p:sp>
        <p:nvSpPr>
          <p:cNvPr id="463" name="Shape 463"/>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64" name="Shape 464"/>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465" name="Shape 465"/>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8" name="Shape 478"/>
        <p:cNvGrpSpPr/>
        <p:nvPr/>
      </p:nvGrpSpPr>
      <p:grpSpPr>
        <a:xfrm>
          <a:off x="0" y="0"/>
          <a:ext cx="0" cy="0"/>
          <a:chOff x="0" y="0"/>
          <a:chExt cx="0" cy="0"/>
        </a:xfrm>
      </p:grpSpPr>
      <p:sp>
        <p:nvSpPr>
          <p:cNvPr id="479" name="Shape 479"/>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80" name="Shape 480"/>
          <p:cNvSpPr txBox="1"/>
          <p:nvPr>
            <p:ph idx="1" type="body"/>
          </p:nvPr>
        </p:nvSpPr>
        <p:spPr>
          <a:xfrm>
            <a:off x="946150" y="4860925"/>
            <a:ext cx="5207100" cy="4605299"/>
          </a:xfrm>
          <a:prstGeom prst="rect">
            <a:avLst/>
          </a:prstGeom>
        </p:spPr>
        <p:txBody>
          <a:bodyPr anchorCtr="0" anchor="ctr" bIns="91425" lIns="91425" rIns="91425" tIns="91425">
            <a:noAutofit/>
          </a:bodyPr>
          <a:lstStyle/>
          <a:p>
            <a:pPr>
              <a:spcBef>
                <a:spcPts val="0"/>
              </a:spcBef>
              <a:buNone/>
            </a:pPr>
            <a:r>
              <a:t/>
            </a:r>
            <a:endParaRPr/>
          </a:p>
        </p:txBody>
      </p:sp>
      <p:sp>
        <p:nvSpPr>
          <p:cNvPr id="481" name="Shape 481"/>
          <p:cNvSpPr txBox="1"/>
          <p:nvPr>
            <p:ph idx="12" type="sldNum"/>
          </p:nvPr>
        </p:nvSpPr>
        <p:spPr>
          <a:xfrm>
            <a:off x="4024312" y="9721850"/>
            <a:ext cx="3074999" cy="512700"/>
          </a:xfrm>
          <a:prstGeom prst="rect">
            <a:avLst/>
          </a:prstGeom>
        </p:spPr>
        <p:txBody>
          <a:bodyPr anchorCtr="0" anchor="b" bIns="47750" lIns="95500" rIns="95500" tIns="4775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7" name="Shape 487"/>
        <p:cNvGrpSpPr/>
        <p:nvPr/>
      </p:nvGrpSpPr>
      <p:grpSpPr>
        <a:xfrm>
          <a:off x="0" y="0"/>
          <a:ext cx="0" cy="0"/>
          <a:chOff x="0" y="0"/>
          <a:chExt cx="0" cy="0"/>
        </a:xfrm>
      </p:grpSpPr>
      <p:sp>
        <p:nvSpPr>
          <p:cNvPr id="488" name="Shape 488"/>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89" name="Shape 489"/>
          <p:cNvSpPr txBox="1"/>
          <p:nvPr>
            <p:ph idx="1" type="body"/>
          </p:nvPr>
        </p:nvSpPr>
        <p:spPr>
          <a:xfrm>
            <a:off x="946150" y="4860925"/>
            <a:ext cx="5207100" cy="4605299"/>
          </a:xfrm>
          <a:prstGeom prst="rect">
            <a:avLst/>
          </a:prstGeom>
        </p:spPr>
        <p:txBody>
          <a:bodyPr anchorCtr="0" anchor="ctr" bIns="91425" lIns="91425" rIns="91425" tIns="91425">
            <a:noAutofit/>
          </a:bodyPr>
          <a:lstStyle/>
          <a:p>
            <a:pPr>
              <a:spcBef>
                <a:spcPts val="0"/>
              </a:spcBef>
              <a:buNone/>
            </a:pPr>
            <a:r>
              <a:t/>
            </a:r>
            <a:endParaRPr/>
          </a:p>
        </p:txBody>
      </p:sp>
      <p:sp>
        <p:nvSpPr>
          <p:cNvPr id="490" name="Shape 490"/>
          <p:cNvSpPr txBox="1"/>
          <p:nvPr>
            <p:ph idx="12" type="sldNum"/>
          </p:nvPr>
        </p:nvSpPr>
        <p:spPr>
          <a:xfrm>
            <a:off x="4024312" y="9721850"/>
            <a:ext cx="3074999" cy="512700"/>
          </a:xfrm>
          <a:prstGeom prst="rect">
            <a:avLst/>
          </a:prstGeom>
        </p:spPr>
        <p:txBody>
          <a:bodyPr anchorCtr="0" anchor="b" bIns="47750" lIns="95500" rIns="95500" tIns="4775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5" name="Shape 495"/>
        <p:cNvGrpSpPr/>
        <p:nvPr/>
      </p:nvGrpSpPr>
      <p:grpSpPr>
        <a:xfrm>
          <a:off x="0" y="0"/>
          <a:ext cx="0" cy="0"/>
          <a:chOff x="0" y="0"/>
          <a:chExt cx="0" cy="0"/>
        </a:xfrm>
      </p:grpSpPr>
      <p:sp>
        <p:nvSpPr>
          <p:cNvPr id="496" name="Shape 496"/>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97" name="Shape 497"/>
          <p:cNvSpPr txBox="1"/>
          <p:nvPr>
            <p:ph idx="1" type="body"/>
          </p:nvPr>
        </p:nvSpPr>
        <p:spPr>
          <a:xfrm>
            <a:off x="946150" y="4860925"/>
            <a:ext cx="5207100" cy="4605299"/>
          </a:xfrm>
          <a:prstGeom prst="rect">
            <a:avLst/>
          </a:prstGeom>
        </p:spPr>
        <p:txBody>
          <a:bodyPr anchorCtr="0" anchor="ctr" bIns="91425" lIns="91425" rIns="91425" tIns="91425">
            <a:noAutofit/>
          </a:bodyPr>
          <a:lstStyle/>
          <a:p>
            <a:pPr>
              <a:spcBef>
                <a:spcPts val="0"/>
              </a:spcBef>
              <a:buNone/>
            </a:pPr>
            <a:r>
              <a:t/>
            </a:r>
            <a:endParaRPr/>
          </a:p>
        </p:txBody>
      </p:sp>
      <p:sp>
        <p:nvSpPr>
          <p:cNvPr id="498" name="Shape 498"/>
          <p:cNvSpPr txBox="1"/>
          <p:nvPr>
            <p:ph idx="12" type="sldNum"/>
          </p:nvPr>
        </p:nvSpPr>
        <p:spPr>
          <a:xfrm>
            <a:off x="4024312" y="9721850"/>
            <a:ext cx="3074999" cy="512700"/>
          </a:xfrm>
          <a:prstGeom prst="rect">
            <a:avLst/>
          </a:prstGeom>
        </p:spPr>
        <p:txBody>
          <a:bodyPr anchorCtr="0" anchor="b" bIns="47750" lIns="95500" rIns="95500" tIns="4775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6" name="Shape 506"/>
        <p:cNvGrpSpPr/>
        <p:nvPr/>
      </p:nvGrpSpPr>
      <p:grpSpPr>
        <a:xfrm>
          <a:off x="0" y="0"/>
          <a:ext cx="0" cy="0"/>
          <a:chOff x="0" y="0"/>
          <a:chExt cx="0" cy="0"/>
        </a:xfrm>
      </p:grpSpPr>
      <p:sp>
        <p:nvSpPr>
          <p:cNvPr id="507" name="Shape 507"/>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8" name="Shape 508"/>
          <p:cNvSpPr txBox="1"/>
          <p:nvPr>
            <p:ph idx="1" type="body"/>
          </p:nvPr>
        </p:nvSpPr>
        <p:spPr>
          <a:xfrm>
            <a:off x="946150" y="4860925"/>
            <a:ext cx="5207100" cy="4605299"/>
          </a:xfrm>
          <a:prstGeom prst="rect">
            <a:avLst/>
          </a:prstGeom>
        </p:spPr>
        <p:txBody>
          <a:bodyPr anchorCtr="0" anchor="ctr" bIns="91425" lIns="91425" rIns="91425" tIns="91425">
            <a:noAutofit/>
          </a:bodyPr>
          <a:lstStyle/>
          <a:p>
            <a:pPr>
              <a:spcBef>
                <a:spcPts val="0"/>
              </a:spcBef>
              <a:buNone/>
            </a:pPr>
            <a:r>
              <a:t/>
            </a:r>
            <a:endParaRPr/>
          </a:p>
        </p:txBody>
      </p:sp>
      <p:sp>
        <p:nvSpPr>
          <p:cNvPr id="509" name="Shape 509"/>
          <p:cNvSpPr txBox="1"/>
          <p:nvPr>
            <p:ph idx="12" type="sldNum"/>
          </p:nvPr>
        </p:nvSpPr>
        <p:spPr>
          <a:xfrm>
            <a:off x="4024312" y="9721850"/>
            <a:ext cx="3074999" cy="512700"/>
          </a:xfrm>
          <a:prstGeom prst="rect">
            <a:avLst/>
          </a:prstGeom>
        </p:spPr>
        <p:txBody>
          <a:bodyPr anchorCtr="0" anchor="b" bIns="47750" lIns="95500" rIns="95500" tIns="4775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93" name="Shape 93"/>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94" name="Shape 94"/>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5" name="Shape 515"/>
        <p:cNvGrpSpPr/>
        <p:nvPr/>
      </p:nvGrpSpPr>
      <p:grpSpPr>
        <a:xfrm>
          <a:off x="0" y="0"/>
          <a:ext cx="0" cy="0"/>
          <a:chOff x="0" y="0"/>
          <a:chExt cx="0" cy="0"/>
        </a:xfrm>
      </p:grpSpPr>
      <p:sp>
        <p:nvSpPr>
          <p:cNvPr id="516" name="Shape 516"/>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517" name="Shape 517"/>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518" name="Shape 518"/>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7" name="Shape 537"/>
        <p:cNvGrpSpPr/>
        <p:nvPr/>
      </p:nvGrpSpPr>
      <p:grpSpPr>
        <a:xfrm>
          <a:off x="0" y="0"/>
          <a:ext cx="0" cy="0"/>
          <a:chOff x="0" y="0"/>
          <a:chExt cx="0" cy="0"/>
        </a:xfrm>
      </p:grpSpPr>
      <p:sp>
        <p:nvSpPr>
          <p:cNvPr id="538" name="Shape 538"/>
          <p:cNvSpPr txBox="1"/>
          <p:nvPr>
            <p:ph idx="1" type="body"/>
          </p:nvPr>
        </p:nvSpPr>
        <p:spPr>
          <a:xfrm>
            <a:off x="946150" y="4860925"/>
            <a:ext cx="5207100" cy="4605299"/>
          </a:xfrm>
          <a:prstGeom prst="rect">
            <a:avLst/>
          </a:prstGeom>
        </p:spPr>
        <p:txBody>
          <a:bodyPr anchorCtr="0" anchor="ctr" bIns="91425" lIns="91425" rIns="91425" tIns="91425">
            <a:noAutofit/>
          </a:bodyPr>
          <a:lstStyle/>
          <a:p>
            <a:pPr>
              <a:spcBef>
                <a:spcPts val="0"/>
              </a:spcBef>
              <a:buNone/>
            </a:pPr>
            <a:r>
              <a:t/>
            </a:r>
            <a:endParaRPr/>
          </a:p>
        </p:txBody>
      </p:sp>
      <p:sp>
        <p:nvSpPr>
          <p:cNvPr id="539" name="Shape 539"/>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10" name="Shape 110"/>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111" name="Shape 111"/>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20" name="Shape 120"/>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121" name="Shape 121"/>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31" name="Shape 131"/>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132" name="Shape 132"/>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40" name="Shape 140"/>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141" name="Shape 141"/>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49" name="Shape 149"/>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150" name="Shape 150"/>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n blanco">
    <p:spTree>
      <p:nvGrpSpPr>
        <p:cNvPr id="19" name="Shape 19"/>
        <p:cNvGrpSpPr/>
        <p:nvPr/>
      </p:nvGrpSpPr>
      <p:grpSpPr>
        <a:xfrm>
          <a:off x="0" y="0"/>
          <a:ext cx="0" cy="0"/>
          <a:chOff x="0" y="0"/>
          <a:chExt cx="0" cy="0"/>
        </a:xfrm>
      </p:grpSpPr>
      <p:sp>
        <p:nvSpPr>
          <p:cNvPr id="20" name="Shape 20"/>
          <p:cNvSpPr txBox="1"/>
          <p:nvPr>
            <p:ph idx="1" type="body"/>
          </p:nvPr>
        </p:nvSpPr>
        <p:spPr>
          <a:xfrm>
            <a:off x="323850" y="1196975"/>
            <a:ext cx="8439150" cy="4465638"/>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1" name="Shape 21"/>
          <p:cNvSpPr txBox="1"/>
          <p:nvPr>
            <p:ph idx="12" type="sldNum"/>
          </p:nvPr>
        </p:nvSpPr>
        <p:spPr>
          <a:xfrm>
            <a:off x="8448675" y="6488112"/>
            <a:ext cx="652462" cy="341311"/>
          </a:xfrm>
          <a:prstGeom prst="rect">
            <a:avLst/>
          </a:prstGeom>
          <a:noFill/>
          <a:ln>
            <a:noFill/>
          </a:ln>
        </p:spPr>
        <p:txBody>
          <a:bodyPr anchorCtr="0" anchor="t" bIns="45700" lIns="91425" rIns="91425" tIns="45700">
            <a:noAutofit/>
          </a:bodyPr>
          <a:lstStyle>
            <a:lvl1pPr indent="0" marL="0" marR="0" rtl="0" algn="ctr">
              <a:lnSpc>
                <a:spcPct val="100000"/>
              </a:lnSpc>
              <a:spcBef>
                <a:spcPts val="0"/>
              </a:spcBef>
              <a:spcAft>
                <a:spcPts val="0"/>
              </a:spcAft>
              <a:buNone/>
              <a:defRPr b="1" baseline="0" i="0" sz="1500" u="none" cap="none" strike="noStrike">
                <a:solidFill>
                  <a:schemeClr val="lt1"/>
                </a:solidFill>
                <a:latin typeface="Arial"/>
                <a:ea typeface="Arial"/>
                <a:cs typeface="Arial"/>
                <a:sym typeface="Arial"/>
              </a:defRPr>
            </a:lvl1pPr>
          </a:lstStyle>
          <a:p>
            <a:pPr indent="0" lvl="0" marL="0">
              <a:spcBef>
                <a:spcPts val="0"/>
              </a:spcBef>
              <a:buClr>
                <a:schemeClr val="lt1"/>
              </a:buClr>
              <a:buSzPct val="25000"/>
              <a:buFont typeface="Arial"/>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os objetos">
    <p:spTree>
      <p:nvGrpSpPr>
        <p:cNvPr id="34" name="Shape 34"/>
        <p:cNvGrpSpPr/>
        <p:nvPr/>
      </p:nvGrpSpPr>
      <p:grpSpPr>
        <a:xfrm>
          <a:off x="0" y="0"/>
          <a:ext cx="0" cy="0"/>
          <a:chOff x="0" y="0"/>
          <a:chExt cx="0" cy="0"/>
        </a:xfrm>
      </p:grpSpPr>
      <p:sp>
        <p:nvSpPr>
          <p:cNvPr id="35" name="Shape 35"/>
          <p:cNvSpPr txBox="1"/>
          <p:nvPr>
            <p:ph idx="1" type="body"/>
          </p:nvPr>
        </p:nvSpPr>
        <p:spPr>
          <a:xfrm>
            <a:off x="685800" y="1981200"/>
            <a:ext cx="3809999" cy="41148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6" name="Shape 36"/>
          <p:cNvSpPr txBox="1"/>
          <p:nvPr>
            <p:ph idx="2" type="body"/>
          </p:nvPr>
        </p:nvSpPr>
        <p:spPr>
          <a:xfrm>
            <a:off x="4648200" y="1981200"/>
            <a:ext cx="3809999" cy="41148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7" name="Shape 37"/>
          <p:cNvSpPr txBox="1"/>
          <p:nvPr>
            <p:ph idx="12" type="sldNum"/>
          </p:nvPr>
        </p:nvSpPr>
        <p:spPr>
          <a:xfrm>
            <a:off x="8067675" y="6183312"/>
            <a:ext cx="652500" cy="341399"/>
          </a:xfrm>
          <a:prstGeom prst="rect">
            <a:avLst/>
          </a:prstGeom>
          <a:noFill/>
          <a:ln>
            <a:noFill/>
          </a:ln>
        </p:spPr>
        <p:txBody>
          <a:bodyPr anchorCtr="0" anchor="t" bIns="45700" lIns="91425" rIns="91425" tIns="45700">
            <a:noAutofit/>
          </a:bodyPr>
          <a:lstStyle>
            <a:lvl1pPr indent="0" marL="0" marR="0" rtl="0" algn="ctr">
              <a:lnSpc>
                <a:spcPct val="100000"/>
              </a:lnSpc>
              <a:spcBef>
                <a:spcPts val="0"/>
              </a:spcBef>
              <a:spcAft>
                <a:spcPts val="0"/>
              </a:spcAft>
              <a:buNone/>
              <a:defRPr b="1" baseline="0" i="0" sz="1500" u="none" cap="none" strike="noStrike">
                <a:solidFill>
                  <a:schemeClr val="lt1"/>
                </a:solidFill>
                <a:latin typeface="Arial"/>
                <a:ea typeface="Arial"/>
                <a:cs typeface="Arial"/>
                <a:sym typeface="Arial"/>
              </a:defRPr>
            </a:lvl1pPr>
          </a:lstStyle>
          <a:p>
            <a:pPr indent="0" lvl="0" marL="0">
              <a:spcBef>
                <a:spcPts val="0"/>
              </a:spcBef>
              <a:buClr>
                <a:schemeClr val="lt1"/>
              </a:buClr>
              <a:buSzPct val="25000"/>
              <a:buFont typeface="Arial"/>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00.jpg"/><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00.jpg"/><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 name="Shape 8"/>
        <p:cNvGrpSpPr/>
        <p:nvPr/>
      </p:nvGrpSpPr>
      <p:grpSpPr>
        <a:xfrm>
          <a:off x="0" y="0"/>
          <a:ext cx="0" cy="0"/>
          <a:chOff x="0" y="0"/>
          <a:chExt cx="0" cy="0"/>
        </a:xfrm>
      </p:grpSpPr>
      <p:grpSp>
        <p:nvGrpSpPr>
          <p:cNvPr id="9" name="Shape 9"/>
          <p:cNvGrpSpPr/>
          <p:nvPr/>
        </p:nvGrpSpPr>
        <p:grpSpPr>
          <a:xfrm>
            <a:off x="0" y="106362"/>
            <a:ext cx="9144000" cy="6786562"/>
            <a:chOff x="0" y="0"/>
            <a:chExt cx="2147483646" cy="2147483647"/>
          </a:xfrm>
        </p:grpSpPr>
        <p:sp>
          <p:nvSpPr>
            <p:cNvPr id="10" name="Shape 10"/>
            <p:cNvSpPr txBox="1"/>
            <p:nvPr/>
          </p:nvSpPr>
          <p:spPr>
            <a:xfrm>
              <a:off x="0" y="2002810933"/>
              <a:ext cx="2147483646" cy="144672713"/>
            </a:xfrm>
            <a:prstGeom prst="rect">
              <a:avLst/>
            </a:prstGeom>
            <a:solidFill>
              <a:srgbClr val="698099"/>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grpSp>
          <p:nvGrpSpPr>
            <p:cNvPr id="11" name="Shape 11"/>
            <p:cNvGrpSpPr/>
            <p:nvPr/>
          </p:nvGrpSpPr>
          <p:grpSpPr>
            <a:xfrm>
              <a:off x="0" y="0"/>
              <a:ext cx="2147483628" cy="318479503"/>
              <a:chOff x="0" y="0"/>
              <a:chExt cx="9144000" cy="1006475"/>
            </a:xfrm>
          </p:grpSpPr>
          <p:grpSp>
            <p:nvGrpSpPr>
              <p:cNvPr id="12" name="Shape 12"/>
              <p:cNvGrpSpPr/>
              <p:nvPr/>
            </p:nvGrpSpPr>
            <p:grpSpPr>
              <a:xfrm>
                <a:off x="0" y="0"/>
                <a:ext cx="9144000" cy="1006475"/>
                <a:chOff x="0" y="0"/>
                <a:chExt cx="9144000" cy="1006475"/>
              </a:xfrm>
            </p:grpSpPr>
            <p:pic>
              <p:nvPicPr>
                <p:cNvPr id="13" name="Shape 13"/>
                <p:cNvPicPr preferRelativeResize="0"/>
                <p:nvPr/>
              </p:nvPicPr>
              <p:blipFill rotWithShape="1">
                <a:blip r:embed="rId1">
                  <a:alphaModFix/>
                </a:blip>
                <a:srcRect b="0" l="0" r="0" t="0"/>
                <a:stretch/>
              </p:blipFill>
              <p:spPr>
                <a:xfrm>
                  <a:off x="152400" y="0"/>
                  <a:ext cx="1295400" cy="1006474"/>
                </a:xfrm>
                <a:prstGeom prst="rect">
                  <a:avLst/>
                </a:prstGeom>
                <a:noFill/>
                <a:ln>
                  <a:noFill/>
                </a:ln>
              </p:spPr>
            </p:pic>
            <p:sp>
              <p:nvSpPr>
                <p:cNvPr id="14" name="Shape 14"/>
                <p:cNvSpPr txBox="1"/>
                <p:nvPr/>
              </p:nvSpPr>
              <p:spPr>
                <a:xfrm>
                  <a:off x="0" y="685800"/>
                  <a:ext cx="9144000" cy="320675"/>
                </a:xfrm>
                <a:prstGeom prst="rect">
                  <a:avLst/>
                </a:prstGeom>
                <a:solidFill>
                  <a:schemeClr val="lt1"/>
                </a:solidFill>
                <a:ln>
                  <a:noFill/>
                </a:ln>
              </p:spPr>
              <p:txBody>
                <a:bodyPr anchorCtr="0" anchor="t" bIns="46025" lIns="92075" rIns="92075" tIns="46025">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grpSp>
          <p:cxnSp>
            <p:nvCxnSpPr>
              <p:cNvPr id="15" name="Shape 15"/>
              <p:cNvCxnSpPr/>
              <p:nvPr/>
            </p:nvCxnSpPr>
            <p:spPr>
              <a:xfrm>
                <a:off x="1447800" y="685800"/>
                <a:ext cx="7696199" cy="0"/>
              </a:xfrm>
              <a:prstGeom prst="straightConnector1">
                <a:avLst/>
              </a:prstGeom>
              <a:noFill/>
              <a:ln cap="flat" cmpd="sng" w="28575">
                <a:solidFill>
                  <a:srgbClr val="336699"/>
                </a:solidFill>
                <a:prstDash val="solid"/>
                <a:miter/>
                <a:headEnd len="med" w="med" type="none"/>
                <a:tailEnd len="med" w="med" type="none"/>
              </a:ln>
            </p:spPr>
          </p:cxnSp>
        </p:grpSp>
      </p:grpSp>
      <p:sp>
        <p:nvSpPr>
          <p:cNvPr id="16" name="Shape 16"/>
          <p:cNvSpPr txBox="1"/>
          <p:nvPr/>
        </p:nvSpPr>
        <p:spPr>
          <a:xfrm>
            <a:off x="0" y="6491287"/>
            <a:ext cx="9144000" cy="338136"/>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Questrial"/>
              <a:buNone/>
            </a:pPr>
            <a:r>
              <a:rPr b="0" baseline="0" i="0" lang="en-US" sz="1600" u="none" cap="none" strike="noStrike">
                <a:solidFill>
                  <a:schemeClr val="lt1"/>
                </a:solidFill>
                <a:latin typeface="Questrial"/>
                <a:ea typeface="Questrial"/>
                <a:cs typeface="Questrial"/>
                <a:sym typeface="Questrial"/>
              </a:rPr>
              <a:t>MASTER EN BIG DATA Y BUSINESS ANALYTICS</a:t>
            </a:r>
          </a:p>
        </p:txBody>
      </p:sp>
      <p:sp>
        <p:nvSpPr>
          <p:cNvPr id="17" name="Shape 17"/>
          <p:cNvSpPr txBox="1"/>
          <p:nvPr>
            <p:ph idx="1" type="body"/>
          </p:nvPr>
        </p:nvSpPr>
        <p:spPr>
          <a:xfrm>
            <a:off x="323850" y="1196975"/>
            <a:ext cx="8439150" cy="4465636"/>
          </a:xfrm>
          <a:prstGeom prst="rect">
            <a:avLst/>
          </a:prstGeom>
          <a:noFill/>
          <a:ln>
            <a:noFill/>
          </a:ln>
        </p:spPr>
        <p:txBody>
          <a:bodyPr anchorCtr="0" anchor="t" bIns="91425" lIns="91425" rIns="91425" tIns="91425"/>
          <a:lstStyle>
            <a:lvl1pPr indent="-304800" marL="342900" marR="0" rtl="0" algn="l">
              <a:spcBef>
                <a:spcPts val="480"/>
              </a:spcBef>
              <a:spcAft>
                <a:spcPts val="0"/>
              </a:spcAft>
              <a:buClr>
                <a:schemeClr val="lt1"/>
              </a:buClr>
              <a:buFont typeface="Times New Roman"/>
              <a:buChar char="•"/>
              <a:defRPr/>
            </a:lvl1pPr>
            <a:lvl2pPr indent="-146050" marL="768350" marR="0" rtl="0" algn="l">
              <a:spcBef>
                <a:spcPts val="440"/>
              </a:spcBef>
              <a:spcAft>
                <a:spcPts val="0"/>
              </a:spcAft>
              <a:buClr>
                <a:srgbClr val="000024"/>
              </a:buClr>
              <a:buFont typeface="Noto Symbol"/>
              <a:buChar char="■"/>
              <a:defRPr/>
            </a:lvl2pPr>
            <a:lvl3pPr indent="-107950" marL="1187450" marR="0" rtl="0" algn="l">
              <a:spcBef>
                <a:spcPts val="400"/>
              </a:spcBef>
              <a:spcAft>
                <a:spcPts val="0"/>
              </a:spcAft>
              <a:buClr>
                <a:srgbClr val="000024"/>
              </a:buClr>
              <a:buFont typeface="Arial"/>
              <a:buChar char="–"/>
              <a:defRPr/>
            </a:lvl3pPr>
            <a:lvl4pPr indent="-107950" marL="1606550" marR="0" rtl="0" algn="l">
              <a:spcBef>
                <a:spcPts val="400"/>
              </a:spcBef>
              <a:spcAft>
                <a:spcPts val="0"/>
              </a:spcAft>
              <a:buClr>
                <a:srgbClr val="000024"/>
              </a:buClr>
              <a:buFont typeface="Arial"/>
              <a:buChar char="–"/>
              <a:defRPr/>
            </a:lvl4pPr>
            <a:lvl5pPr indent="-101600" marL="2057400" marR="0" rtl="0" algn="l">
              <a:spcBef>
                <a:spcPts val="400"/>
              </a:spcBef>
              <a:spcAft>
                <a:spcPts val="0"/>
              </a:spcAft>
              <a:buClr>
                <a:srgbClr val="000024"/>
              </a:buClr>
              <a:buFont typeface="Arial"/>
              <a:buChar char="»"/>
              <a:defRPr/>
            </a:lvl5pPr>
            <a:lvl6pPr indent="-228600" marL="2514600" marR="0" rtl="0" algn="l">
              <a:spcBef>
                <a:spcPts val="400"/>
              </a:spcBef>
              <a:spcAft>
                <a:spcPts val="0"/>
              </a:spcAft>
              <a:defRPr/>
            </a:lvl6pPr>
            <a:lvl7pPr indent="-228600" marL="2971800" marR="0" rtl="0" algn="l">
              <a:spcBef>
                <a:spcPts val="400"/>
              </a:spcBef>
              <a:spcAft>
                <a:spcPts val="0"/>
              </a:spcAft>
              <a:defRPr/>
            </a:lvl7pPr>
            <a:lvl8pPr indent="-228600" marL="3429000" marR="0" rtl="0" algn="l">
              <a:spcBef>
                <a:spcPts val="400"/>
              </a:spcBef>
              <a:spcAft>
                <a:spcPts val="0"/>
              </a:spcAft>
              <a:defRPr/>
            </a:lvl8pPr>
            <a:lvl9pPr indent="-228600" marL="3886200" marR="0" rtl="0" algn="l">
              <a:spcBef>
                <a:spcPts val="400"/>
              </a:spcBef>
              <a:spcAft>
                <a:spcPts val="0"/>
              </a:spcAft>
              <a:defRPr/>
            </a:lvl9pPr>
          </a:lstStyle>
          <a:p/>
        </p:txBody>
      </p:sp>
      <p:sp>
        <p:nvSpPr>
          <p:cNvPr id="18" name="Shape 18"/>
          <p:cNvSpPr txBox="1"/>
          <p:nvPr>
            <p:ph idx="12" type="sldNum"/>
          </p:nvPr>
        </p:nvSpPr>
        <p:spPr>
          <a:xfrm>
            <a:off x="8448675" y="6488112"/>
            <a:ext cx="652462" cy="341311"/>
          </a:xfrm>
          <a:prstGeom prst="rect">
            <a:avLst/>
          </a:prstGeom>
          <a:noFill/>
          <a:ln>
            <a:noFill/>
          </a:ln>
        </p:spPr>
        <p:txBody>
          <a:bodyPr anchorCtr="0" anchor="t" bIns="45700" lIns="91425" rIns="91425" tIns="45700">
            <a:noAutofit/>
          </a:bodyPr>
          <a:lstStyle>
            <a:lvl1pPr indent="0" marL="0" marR="0" rtl="0" algn="ctr">
              <a:lnSpc>
                <a:spcPct val="100000"/>
              </a:lnSpc>
              <a:spcBef>
                <a:spcPts val="0"/>
              </a:spcBef>
              <a:spcAft>
                <a:spcPts val="0"/>
              </a:spcAft>
              <a:buNone/>
              <a:defRPr b="1" baseline="0" i="0" sz="1500" u="none" cap="none" strike="noStrike">
                <a:solidFill>
                  <a:schemeClr val="lt1"/>
                </a:solidFill>
                <a:latin typeface="Arial"/>
                <a:ea typeface="Arial"/>
                <a:cs typeface="Arial"/>
                <a:sym typeface="Arial"/>
              </a:defRPr>
            </a:lvl1pPr>
          </a:lstStyle>
          <a:p>
            <a:pPr indent="0" lvl="0" marL="0">
              <a:spcBef>
                <a:spcPts val="0"/>
              </a:spcBef>
              <a:buClr>
                <a:schemeClr val="lt1"/>
              </a:buClr>
              <a:buSzPct val="25000"/>
              <a:buFont typeface="Arial"/>
              <a:buNone/>
            </a:pPr>
            <a:fld id="{00000000-1234-1234-1234-123412341234}" type="slidenum">
              <a:rPr lang="en-US"/>
              <a:t>‹#›</a:t>
            </a:fld>
          </a:p>
        </p:txBody>
      </p:sp>
    </p:spTree>
  </p:cSld>
  <p:clrMap accent1="accent1" accent2="accent2" accent3="accent3" accent4="accent4" accent5="accent5" accent6="accent6" bg1="lt1" bg2="dk2" tx1="dk1" tx2="lt2" folHlink="folHlink" hlink="hlink"/>
  <p:sldLayoutIdLst>
    <p:sldLayoutId id="2147483648" r:id="rId2"/>
  </p:sldLayoutIdLst>
  <p:hf dt="0" ftr="0" hdr="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2" name="Shape 22"/>
        <p:cNvGrpSpPr/>
        <p:nvPr/>
      </p:nvGrpSpPr>
      <p:grpSpPr>
        <a:xfrm>
          <a:off x="0" y="0"/>
          <a:ext cx="0" cy="0"/>
          <a:chOff x="0" y="0"/>
          <a:chExt cx="0" cy="0"/>
        </a:xfrm>
      </p:grpSpPr>
      <p:grpSp>
        <p:nvGrpSpPr>
          <p:cNvPr id="23" name="Shape 23"/>
          <p:cNvGrpSpPr/>
          <p:nvPr/>
        </p:nvGrpSpPr>
        <p:grpSpPr>
          <a:xfrm>
            <a:off x="0" y="106362"/>
            <a:ext cx="9144000" cy="6786562"/>
            <a:chOff x="0" y="0"/>
            <a:chExt cx="2147483646" cy="2147483647"/>
          </a:xfrm>
        </p:grpSpPr>
        <p:sp>
          <p:nvSpPr>
            <p:cNvPr id="24" name="Shape 24"/>
            <p:cNvSpPr txBox="1"/>
            <p:nvPr/>
          </p:nvSpPr>
          <p:spPr>
            <a:xfrm>
              <a:off x="0" y="2002810933"/>
              <a:ext cx="2147483646" cy="144672713"/>
            </a:xfrm>
            <a:prstGeom prst="rect">
              <a:avLst/>
            </a:prstGeom>
            <a:solidFill>
              <a:srgbClr val="698099"/>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grpSp>
          <p:nvGrpSpPr>
            <p:cNvPr id="25" name="Shape 25"/>
            <p:cNvGrpSpPr/>
            <p:nvPr/>
          </p:nvGrpSpPr>
          <p:grpSpPr>
            <a:xfrm>
              <a:off x="0" y="0"/>
              <a:ext cx="2147483628" cy="318479503"/>
              <a:chOff x="0" y="0"/>
              <a:chExt cx="9144000" cy="1006475"/>
            </a:xfrm>
          </p:grpSpPr>
          <p:grpSp>
            <p:nvGrpSpPr>
              <p:cNvPr id="26" name="Shape 26"/>
              <p:cNvGrpSpPr/>
              <p:nvPr/>
            </p:nvGrpSpPr>
            <p:grpSpPr>
              <a:xfrm>
                <a:off x="0" y="0"/>
                <a:ext cx="9144000" cy="1006475"/>
                <a:chOff x="0" y="0"/>
                <a:chExt cx="9144000" cy="1006475"/>
              </a:xfrm>
            </p:grpSpPr>
            <p:pic>
              <p:nvPicPr>
                <p:cNvPr id="27" name="Shape 27"/>
                <p:cNvPicPr preferRelativeResize="0"/>
                <p:nvPr/>
              </p:nvPicPr>
              <p:blipFill rotWithShape="1">
                <a:blip r:embed="rId1">
                  <a:alphaModFix/>
                </a:blip>
                <a:srcRect b="0" l="0" r="0" t="0"/>
                <a:stretch/>
              </p:blipFill>
              <p:spPr>
                <a:xfrm>
                  <a:off x="152400" y="0"/>
                  <a:ext cx="1295400" cy="1006474"/>
                </a:xfrm>
                <a:prstGeom prst="rect">
                  <a:avLst/>
                </a:prstGeom>
                <a:noFill/>
                <a:ln>
                  <a:noFill/>
                </a:ln>
              </p:spPr>
            </p:pic>
            <p:sp>
              <p:nvSpPr>
                <p:cNvPr id="28" name="Shape 28"/>
                <p:cNvSpPr txBox="1"/>
                <p:nvPr/>
              </p:nvSpPr>
              <p:spPr>
                <a:xfrm>
                  <a:off x="0" y="685800"/>
                  <a:ext cx="9144000" cy="320675"/>
                </a:xfrm>
                <a:prstGeom prst="rect">
                  <a:avLst/>
                </a:prstGeom>
                <a:solidFill>
                  <a:schemeClr val="lt1"/>
                </a:solidFill>
                <a:ln>
                  <a:noFill/>
                </a:ln>
              </p:spPr>
              <p:txBody>
                <a:bodyPr anchorCtr="0" anchor="t" bIns="46025" lIns="92075" rIns="92075" tIns="46025">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grpSp>
          <p:cxnSp>
            <p:nvCxnSpPr>
              <p:cNvPr id="29" name="Shape 29"/>
              <p:cNvCxnSpPr/>
              <p:nvPr/>
            </p:nvCxnSpPr>
            <p:spPr>
              <a:xfrm>
                <a:off x="1447800" y="685800"/>
                <a:ext cx="7696199" cy="0"/>
              </a:xfrm>
              <a:prstGeom prst="straightConnector1">
                <a:avLst/>
              </a:prstGeom>
              <a:noFill/>
              <a:ln cap="flat" cmpd="sng" w="28575">
                <a:solidFill>
                  <a:srgbClr val="336699"/>
                </a:solidFill>
                <a:prstDash val="solid"/>
                <a:miter/>
                <a:headEnd len="med" w="med" type="none"/>
                <a:tailEnd len="med" w="med" type="none"/>
              </a:ln>
            </p:spPr>
          </p:cxnSp>
        </p:grpSp>
      </p:grpSp>
      <p:sp>
        <p:nvSpPr>
          <p:cNvPr id="30" name="Shape 30"/>
          <p:cNvSpPr txBox="1"/>
          <p:nvPr/>
        </p:nvSpPr>
        <p:spPr>
          <a:xfrm>
            <a:off x="0" y="6491287"/>
            <a:ext cx="9144000" cy="338136"/>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Questrial"/>
              <a:buNone/>
            </a:pPr>
            <a:r>
              <a:rPr b="0" baseline="0" i="0" lang="en-US" sz="1600" u="none" cap="none" strike="noStrike">
                <a:solidFill>
                  <a:schemeClr val="lt1"/>
                </a:solidFill>
                <a:latin typeface="Questrial"/>
                <a:ea typeface="Questrial"/>
                <a:cs typeface="Questrial"/>
                <a:sym typeface="Questrial"/>
              </a:rPr>
              <a:t>MASTER EN BIG DATA Y BUSINESS ANALYTICS</a:t>
            </a:r>
          </a:p>
        </p:txBody>
      </p:sp>
      <p:sp>
        <p:nvSpPr>
          <p:cNvPr id="31" name="Shape 31"/>
          <p:cNvSpPr txBox="1"/>
          <p:nvPr>
            <p:ph idx="1" type="body"/>
          </p:nvPr>
        </p:nvSpPr>
        <p:spPr>
          <a:xfrm>
            <a:off x="323850" y="1196975"/>
            <a:ext cx="8439150" cy="4465636"/>
          </a:xfrm>
          <a:prstGeom prst="rect">
            <a:avLst/>
          </a:prstGeom>
          <a:noFill/>
          <a:ln>
            <a:noFill/>
          </a:ln>
        </p:spPr>
        <p:txBody>
          <a:bodyPr anchorCtr="0" anchor="t" bIns="91425" lIns="91425" rIns="91425" tIns="91425"/>
          <a:lstStyle>
            <a:lvl1pPr indent="-304800" marL="342900" marR="0" rtl="0" algn="l">
              <a:spcBef>
                <a:spcPts val="480"/>
              </a:spcBef>
              <a:spcAft>
                <a:spcPts val="0"/>
              </a:spcAft>
              <a:buClr>
                <a:schemeClr val="lt1"/>
              </a:buClr>
              <a:buFont typeface="Times New Roman"/>
              <a:buChar char="•"/>
              <a:defRPr/>
            </a:lvl1pPr>
            <a:lvl2pPr indent="-146050" marL="768350" marR="0" rtl="0" algn="l">
              <a:spcBef>
                <a:spcPts val="440"/>
              </a:spcBef>
              <a:spcAft>
                <a:spcPts val="0"/>
              </a:spcAft>
              <a:buClr>
                <a:srgbClr val="000024"/>
              </a:buClr>
              <a:buFont typeface="Noto Symbol"/>
              <a:buChar char="■"/>
              <a:defRPr/>
            </a:lvl2pPr>
            <a:lvl3pPr indent="-107950" marL="1187450" marR="0" rtl="0" algn="l">
              <a:spcBef>
                <a:spcPts val="400"/>
              </a:spcBef>
              <a:spcAft>
                <a:spcPts val="0"/>
              </a:spcAft>
              <a:buClr>
                <a:srgbClr val="000024"/>
              </a:buClr>
              <a:buFont typeface="Arial"/>
              <a:buChar char="–"/>
              <a:defRPr/>
            </a:lvl3pPr>
            <a:lvl4pPr indent="-107950" marL="1606550" marR="0" rtl="0" algn="l">
              <a:spcBef>
                <a:spcPts val="400"/>
              </a:spcBef>
              <a:spcAft>
                <a:spcPts val="0"/>
              </a:spcAft>
              <a:buClr>
                <a:srgbClr val="000024"/>
              </a:buClr>
              <a:buFont typeface="Arial"/>
              <a:buChar char="–"/>
              <a:defRPr/>
            </a:lvl4pPr>
            <a:lvl5pPr indent="-101600" marL="2057400" marR="0" rtl="0" algn="l">
              <a:spcBef>
                <a:spcPts val="400"/>
              </a:spcBef>
              <a:spcAft>
                <a:spcPts val="0"/>
              </a:spcAft>
              <a:buClr>
                <a:srgbClr val="000024"/>
              </a:buClr>
              <a:buFont typeface="Arial"/>
              <a:buChar char="»"/>
              <a:defRPr/>
            </a:lvl5pPr>
            <a:lvl6pPr indent="-228600" marL="2514600" marR="0" rtl="0" algn="l">
              <a:spcBef>
                <a:spcPts val="400"/>
              </a:spcBef>
              <a:spcAft>
                <a:spcPts val="0"/>
              </a:spcAft>
              <a:defRPr/>
            </a:lvl6pPr>
            <a:lvl7pPr indent="-228600" marL="2971800" marR="0" rtl="0" algn="l">
              <a:spcBef>
                <a:spcPts val="400"/>
              </a:spcBef>
              <a:spcAft>
                <a:spcPts val="0"/>
              </a:spcAft>
              <a:defRPr/>
            </a:lvl7pPr>
            <a:lvl8pPr indent="-228600" marL="3429000" marR="0" rtl="0" algn="l">
              <a:spcBef>
                <a:spcPts val="400"/>
              </a:spcBef>
              <a:spcAft>
                <a:spcPts val="0"/>
              </a:spcAft>
              <a:defRPr/>
            </a:lvl8pPr>
            <a:lvl9pPr indent="-228600" marL="3886200" marR="0" rtl="0" algn="l">
              <a:spcBef>
                <a:spcPts val="400"/>
              </a:spcBef>
              <a:spcAft>
                <a:spcPts val="0"/>
              </a:spcAft>
              <a:defRPr/>
            </a:lvl9pPr>
          </a:lstStyle>
          <a:p/>
        </p:txBody>
      </p:sp>
      <p:sp>
        <p:nvSpPr>
          <p:cNvPr id="32" name="Shape 32"/>
          <p:cNvSpPr txBox="1"/>
          <p:nvPr>
            <p:ph idx="12" type="sldNum"/>
          </p:nvPr>
        </p:nvSpPr>
        <p:spPr>
          <a:xfrm>
            <a:off x="8067675" y="6183312"/>
            <a:ext cx="652500" cy="341399"/>
          </a:xfrm>
          <a:prstGeom prst="rect">
            <a:avLst/>
          </a:prstGeom>
          <a:noFill/>
          <a:ln>
            <a:noFill/>
          </a:ln>
        </p:spPr>
        <p:txBody>
          <a:bodyPr anchorCtr="0" anchor="t" bIns="45700" lIns="91425" rIns="91425" tIns="45700">
            <a:noAutofit/>
          </a:bodyPr>
          <a:lstStyle>
            <a:lvl1pPr indent="0" marL="0" marR="0" rtl="0" algn="ctr">
              <a:lnSpc>
                <a:spcPct val="100000"/>
              </a:lnSpc>
              <a:spcBef>
                <a:spcPts val="0"/>
              </a:spcBef>
              <a:spcAft>
                <a:spcPts val="0"/>
              </a:spcAft>
              <a:buNone/>
              <a:defRPr b="1" baseline="0" i="0" sz="1500" u="none" cap="none" strike="noStrike">
                <a:solidFill>
                  <a:schemeClr val="lt1"/>
                </a:solidFill>
                <a:latin typeface="Arial"/>
                <a:ea typeface="Arial"/>
                <a:cs typeface="Arial"/>
                <a:sym typeface="Arial"/>
              </a:defRPr>
            </a:lvl1pPr>
          </a:lstStyle>
          <a:p>
            <a:pPr indent="0" lvl="0" marL="0">
              <a:spcBef>
                <a:spcPts val="0"/>
              </a:spcBef>
              <a:buClr>
                <a:schemeClr val="lt1"/>
              </a:buClr>
              <a:buSzPct val="25000"/>
              <a:buFont typeface="Arial"/>
              <a:buNone/>
            </a:pPr>
            <a:fld id="{00000000-1234-1234-1234-123412341234}" type="slidenum">
              <a:rPr lang="en-US"/>
              <a:t>‹#›</a:t>
            </a:fld>
          </a:p>
        </p:txBody>
      </p:sp>
      <p:sp>
        <p:nvSpPr>
          <p:cNvPr id="33" name="Shape 33"/>
          <p:cNvSpPr txBox="1"/>
          <p:nvPr/>
        </p:nvSpPr>
        <p:spPr>
          <a:xfrm>
            <a:off x="2282825" y="6186487"/>
            <a:ext cx="5718300" cy="3684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0" baseline="0" i="0" lang="en-US" sz="1800" u="none" cap="none" strike="noStrike">
                <a:solidFill>
                  <a:schemeClr val="lt1"/>
                </a:solidFill>
                <a:latin typeface="Arial"/>
                <a:ea typeface="Arial"/>
                <a:cs typeface="Arial"/>
                <a:sym typeface="Arial"/>
              </a:rPr>
              <a:t>MASTER EXECUTIVE EN BA &amp; BD 2015</a:t>
            </a:r>
          </a:p>
        </p:txBody>
      </p:sp>
    </p:spTree>
  </p:cSld>
  <p:clrMap accent1="accent1" accent2="accent2" accent3="accent3" accent4="accent4" accent5="accent5" accent6="accent6" bg1="lt1" bg2="dk2" tx1="dk1" tx2="lt2" folHlink="folHlink" hlink="hlink"/>
  <p:sldLayoutIdLst>
    <p:sldLayoutId id="2147483649" r:id="rId2"/>
  </p:sldLayoutIdLst>
  <p:hf dt="0" ftr="0" hdr="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02.png"/><Relationship Id="rId3" Type="http://schemas.openxmlformats.org/officeDocument/2006/relationships/image" Target="../media/image01.png"/><Relationship Id="rId6" Type="http://schemas.openxmlformats.org/officeDocument/2006/relationships/image" Target="../media/image06.jpg"/><Relationship Id="rId5" Type="http://schemas.openxmlformats.org/officeDocument/2006/relationships/image" Target="../media/image03.png"/><Relationship Id="rId7" Type="http://schemas.openxmlformats.org/officeDocument/2006/relationships/image" Target="../media/image04.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png"/><Relationship Id="rId3" Type="http://schemas.openxmlformats.org/officeDocument/2006/relationships/image" Target="../media/image23.png"/><Relationship Id="rId5"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6.png"/><Relationship Id="rId3" Type="http://schemas.openxmlformats.org/officeDocument/2006/relationships/image" Target="../media/image25.png"/><Relationship Id="rId6" Type="http://schemas.openxmlformats.org/officeDocument/2006/relationships/image" Target="../media/image27.png"/><Relationship Id="rId5"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0.png"/><Relationship Id="rId3" Type="http://schemas.openxmlformats.org/officeDocument/2006/relationships/image" Target="../media/image2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2.png"/><Relationship Id="rId3" Type="http://schemas.openxmlformats.org/officeDocument/2006/relationships/image" Target="../media/image3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5.png"/><Relationship Id="rId3" Type="http://schemas.openxmlformats.org/officeDocument/2006/relationships/image" Target="../media/image33.png"/><Relationship Id="rId5" Type="http://schemas.openxmlformats.org/officeDocument/2006/relationships/image" Target="../media/image3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8.png"/><Relationship Id="rId3" Type="http://schemas.openxmlformats.org/officeDocument/2006/relationships/image" Target="../media/image37.png"/><Relationship Id="rId5"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9.png"/><Relationship Id="rId3" Type="http://schemas.openxmlformats.org/officeDocument/2006/relationships/image" Target="../media/image4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2.png"/><Relationship Id="rId3" Type="http://schemas.openxmlformats.org/officeDocument/2006/relationships/image" Target="../media/image41.png"/><Relationship Id="rId5" Type="http://schemas.openxmlformats.org/officeDocument/2006/relationships/image" Target="../media/image4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4.png"/><Relationship Id="rId3" Type="http://schemas.openxmlformats.org/officeDocument/2006/relationships/image" Target="../media/image4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7.png"/><Relationship Id="rId3" Type="http://schemas.openxmlformats.org/officeDocument/2006/relationships/image" Target="../media/image4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pig.apache.org/docs/r0.14.0/basic.html#define-udfs" TargetMode="External"/><Relationship Id="rId3" Type="http://schemas.openxmlformats.org/officeDocument/2006/relationships/hyperlink" Target="http://pig.apache.org/docs/r0.14.0/udf.html" TargetMode="External"/><Relationship Id="rId5" Type="http://schemas.openxmlformats.org/officeDocument/2006/relationships/hyperlink" Target="http://pig.apache.org/docs/r0.14.0/basic.html#register"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pig.apache.org/docs/r0.14.0/api" TargetMode="External"/><Relationship Id="rId3" Type="http://schemas.openxmlformats.org/officeDocument/2006/relationships/image" Target="../media/image4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 Id="rId3" Type="http://schemas.openxmlformats.org/officeDocument/2006/relationships/image" Target="../media/image4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1.png"/><Relationship Id="rId3" Type="http://schemas.openxmlformats.org/officeDocument/2006/relationships/image" Target="../media/image5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2.png"/><Relationship Id="rId3" Type="http://schemas.openxmlformats.org/officeDocument/2006/relationships/image" Target="../media/image54.png"/><Relationship Id="rId6" Type="http://schemas.openxmlformats.org/officeDocument/2006/relationships/image" Target="../media/image53.png"/><Relationship Id="rId5" Type="http://schemas.openxmlformats.org/officeDocument/2006/relationships/image" Target="../media/image5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6.png"/><Relationship Id="rId3" Type="http://schemas.openxmlformats.org/officeDocument/2006/relationships/image" Target="../media/image5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3" Type="http://schemas.openxmlformats.org/officeDocument/2006/relationships/image" Target="../media/image0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 Id="rId3" Type="http://schemas.openxmlformats.org/officeDocument/2006/relationships/image" Target="../media/image5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 Id="rId3" Type="http://schemas.openxmlformats.org/officeDocument/2006/relationships/image" Target="../media/image5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9.png"/><Relationship Id="rId3" Type="http://schemas.openxmlformats.org/officeDocument/2006/relationships/image" Target="../media/image58.png"/><Relationship Id="rId5" Type="http://schemas.openxmlformats.org/officeDocument/2006/relationships/image" Target="../media/image6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2.png"/><Relationship Id="rId3" Type="http://schemas.openxmlformats.org/officeDocument/2006/relationships/image" Target="../media/image6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63.png"/><Relationship Id="rId3" Type="http://schemas.openxmlformats.org/officeDocument/2006/relationships/image" Target="../media/image6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64.png"/><Relationship Id="rId3" Type="http://schemas.openxmlformats.org/officeDocument/2006/relationships/hyperlink" Target="http://httpd.apache.org/docs/current/logs.html"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hyperlink" Target="http://waxy.org/2008/05/star_wars_kid_the_data_dump/" TargetMode="External"/><Relationship Id="rId3" Type="http://schemas.openxmlformats.org/officeDocument/2006/relationships/hyperlink" Target="http://ita.ee.lbl.gov/html/contrib/NASA-HTTP.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07.png"/><Relationship Id="rId3" Type="http://schemas.openxmlformats.org/officeDocument/2006/relationships/image" Target="../media/image09.png"/><Relationship Id="rId6" Type="http://schemas.openxmlformats.org/officeDocument/2006/relationships/hyperlink" Target="http://apache.rediris.es/pig/latest/pig-0.14.0.tar.gz" TargetMode="External"/><Relationship Id="rId5" Type="http://schemas.openxmlformats.org/officeDocument/2006/relationships/image" Target="../media/image08.png"/><Relationship Id="rId7"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66.png"/><Relationship Id="rId3" Type="http://schemas.openxmlformats.org/officeDocument/2006/relationships/hyperlink" Target="https://www.safaribooksonline.com/library/view/programming-pig/9781449317881/"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69.png"/><Relationship Id="rId3" Type="http://schemas.openxmlformats.org/officeDocument/2006/relationships/image" Target="../media/image68.png"/><Relationship Id="rId5" Type="http://schemas.openxmlformats.org/officeDocument/2006/relationships/image" Target="../media/image6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image" Target="../media/image11.png"/><Relationship Id="rId6" Type="http://schemas.openxmlformats.org/officeDocument/2006/relationships/image" Target="../media/image14.png"/><Relationship Id="rId5" Type="http://schemas.openxmlformats.org/officeDocument/2006/relationships/image" Target="../media/image13.png"/><Relationship Id="rId7"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hyperlink" Target="https://wiki.apache.org/pig/Grunt"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 name="Shape 38"/>
        <p:cNvGrpSpPr/>
        <p:nvPr/>
      </p:nvGrpSpPr>
      <p:grpSpPr>
        <a:xfrm>
          <a:off x="0" y="0"/>
          <a:ext cx="0" cy="0"/>
          <a:chOff x="0" y="0"/>
          <a:chExt cx="0" cy="0"/>
        </a:xfrm>
      </p:grpSpPr>
      <p:sp>
        <p:nvSpPr>
          <p:cNvPr id="39" name="Shape 39"/>
          <p:cNvSpPr txBox="1"/>
          <p:nvPr/>
        </p:nvSpPr>
        <p:spPr>
          <a:xfrm>
            <a:off x="0" y="0"/>
            <a:ext cx="9144000" cy="6858000"/>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40" name="Shape 40"/>
          <p:cNvSpPr txBox="1"/>
          <p:nvPr/>
        </p:nvSpPr>
        <p:spPr>
          <a:xfrm>
            <a:off x="0" y="5181600"/>
            <a:ext cx="2590800" cy="457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pic>
        <p:nvPicPr>
          <p:cNvPr id="41" name="Shape 41"/>
          <p:cNvPicPr preferRelativeResize="0"/>
          <p:nvPr/>
        </p:nvPicPr>
        <p:blipFill rotWithShape="1">
          <a:blip r:embed="rId3">
            <a:alphaModFix/>
          </a:blip>
          <a:srcRect b="17004" l="15501" r="0" t="0"/>
          <a:stretch/>
        </p:blipFill>
        <p:spPr>
          <a:xfrm>
            <a:off x="3429000" y="2306636"/>
            <a:ext cx="3786186" cy="3551236"/>
          </a:xfrm>
          <a:prstGeom prst="rect">
            <a:avLst/>
          </a:prstGeom>
          <a:noFill/>
          <a:ln>
            <a:noFill/>
          </a:ln>
        </p:spPr>
      </p:pic>
      <p:grpSp>
        <p:nvGrpSpPr>
          <p:cNvPr id="42" name="Shape 42"/>
          <p:cNvGrpSpPr/>
          <p:nvPr/>
        </p:nvGrpSpPr>
        <p:grpSpPr>
          <a:xfrm>
            <a:off x="0" y="0"/>
            <a:ext cx="9144000" cy="6857999"/>
            <a:chOff x="0" y="0"/>
            <a:chExt cx="2147483647" cy="2147483647"/>
          </a:xfrm>
        </p:grpSpPr>
        <p:grpSp>
          <p:nvGrpSpPr>
            <p:cNvPr id="43" name="Shape 43"/>
            <p:cNvGrpSpPr/>
            <p:nvPr/>
          </p:nvGrpSpPr>
          <p:grpSpPr>
            <a:xfrm>
              <a:off x="798595472" y="1834308959"/>
              <a:ext cx="1348888174" cy="313174687"/>
              <a:chOff x="3400425" y="5867400"/>
              <a:chExt cx="5743575" cy="990599"/>
            </a:xfrm>
          </p:grpSpPr>
          <p:sp>
            <p:nvSpPr>
              <p:cNvPr id="44" name="Shape 44"/>
              <p:cNvSpPr txBox="1"/>
              <p:nvPr/>
            </p:nvSpPr>
            <p:spPr>
              <a:xfrm>
                <a:off x="3400425" y="5867400"/>
                <a:ext cx="5743575" cy="990599"/>
              </a:xfrm>
              <a:prstGeom prst="rect">
                <a:avLst/>
              </a:prstGeom>
              <a:solidFill>
                <a:srgbClr val="698099"/>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45" name="Shape 45"/>
              <p:cNvSpPr txBox="1"/>
              <p:nvPr/>
            </p:nvSpPr>
            <p:spPr>
              <a:xfrm>
                <a:off x="6083300" y="6019800"/>
                <a:ext cx="184149" cy="3968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grpSp>
        <p:sp>
          <p:nvSpPr>
            <p:cNvPr id="46" name="Shape 46"/>
            <p:cNvSpPr txBox="1"/>
            <p:nvPr/>
          </p:nvSpPr>
          <p:spPr>
            <a:xfrm>
              <a:off x="0" y="1839528598"/>
              <a:ext cx="800832439" cy="307955033"/>
            </a:xfrm>
            <a:prstGeom prst="rect">
              <a:avLst/>
            </a:prstGeom>
            <a:solidFill>
              <a:srgbClr val="414141"/>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47" name="Shape 47"/>
            <p:cNvSpPr txBox="1"/>
            <p:nvPr/>
          </p:nvSpPr>
          <p:spPr>
            <a:xfrm>
              <a:off x="0" y="1240768351"/>
              <a:ext cx="805306337" cy="598760303"/>
            </a:xfrm>
            <a:prstGeom prst="rect">
              <a:avLst/>
            </a:prstGeom>
            <a:solidFill>
              <a:srgbClr val="C0C0C0"/>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48" name="Shape 48"/>
            <p:cNvSpPr txBox="1"/>
            <p:nvPr/>
          </p:nvSpPr>
          <p:spPr>
            <a:xfrm>
              <a:off x="0" y="1073741862"/>
              <a:ext cx="805306337" cy="381774861"/>
            </a:xfrm>
            <a:prstGeom prst="rect">
              <a:avLst/>
            </a:prstGeom>
            <a:solidFill>
              <a:srgbClr val="E6E6E6"/>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pic>
          <p:nvPicPr>
            <p:cNvPr id="49" name="Shape 49"/>
            <p:cNvPicPr preferRelativeResize="0"/>
            <p:nvPr/>
          </p:nvPicPr>
          <p:blipFill rotWithShape="1">
            <a:blip r:embed="rId4">
              <a:alphaModFix/>
            </a:blip>
            <a:srcRect b="0" l="0" r="0" t="0"/>
            <a:stretch/>
          </p:blipFill>
          <p:spPr>
            <a:xfrm>
              <a:off x="418684849" y="815745695"/>
              <a:ext cx="350830117" cy="126761030"/>
            </a:xfrm>
            <a:prstGeom prst="rect">
              <a:avLst/>
            </a:prstGeom>
            <a:noFill/>
            <a:ln>
              <a:noFill/>
            </a:ln>
          </p:spPr>
        </p:pic>
        <p:pic>
          <p:nvPicPr>
            <p:cNvPr id="50" name="Shape 50"/>
            <p:cNvPicPr preferRelativeResize="0"/>
            <p:nvPr/>
          </p:nvPicPr>
          <p:blipFill rotWithShape="1">
            <a:blip r:embed="rId5">
              <a:alphaModFix/>
            </a:blip>
            <a:srcRect b="0" l="0" r="0" t="0"/>
            <a:stretch/>
          </p:blipFill>
          <p:spPr>
            <a:xfrm>
              <a:off x="50331763" y="813757249"/>
              <a:ext cx="298261623" cy="126264087"/>
            </a:xfrm>
            <a:prstGeom prst="rect">
              <a:avLst/>
            </a:prstGeom>
            <a:noFill/>
            <a:ln>
              <a:noFill/>
            </a:ln>
          </p:spPr>
        </p:pic>
        <p:pic>
          <p:nvPicPr>
            <p:cNvPr id="51" name="Shape 51"/>
            <p:cNvPicPr preferRelativeResize="0"/>
            <p:nvPr/>
          </p:nvPicPr>
          <p:blipFill rotWithShape="1">
            <a:blip r:embed="rId6">
              <a:alphaModFix/>
            </a:blip>
            <a:srcRect b="0" l="0" r="0" t="0"/>
            <a:stretch/>
          </p:blipFill>
          <p:spPr>
            <a:xfrm>
              <a:off x="201326593" y="178956963"/>
              <a:ext cx="373572667" cy="388237363"/>
            </a:xfrm>
            <a:prstGeom prst="rect">
              <a:avLst/>
            </a:prstGeom>
            <a:noFill/>
            <a:ln>
              <a:noFill/>
            </a:ln>
          </p:spPr>
        </p:pic>
        <p:sp>
          <p:nvSpPr>
            <p:cNvPr id="52" name="Shape 52"/>
            <p:cNvSpPr txBox="1"/>
            <p:nvPr/>
          </p:nvSpPr>
          <p:spPr>
            <a:xfrm>
              <a:off x="0" y="715827855"/>
              <a:ext cx="794121537" cy="7655381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53179"/>
                </a:buClr>
                <a:buSzPct val="25000"/>
                <a:buFont typeface="Arial"/>
                <a:buNone/>
              </a:pPr>
              <a:r>
                <a:rPr b="0" baseline="0" i="0" lang="en-US" sz="1000" u="none" cap="none" strike="noStrike">
                  <a:solidFill>
                    <a:srgbClr val="053179"/>
                  </a:solidFill>
                  <a:latin typeface="Arial"/>
                  <a:ea typeface="Arial"/>
                  <a:cs typeface="Arial"/>
                  <a:sym typeface="Arial"/>
                </a:rPr>
                <a:t>CIFF Trustees:</a:t>
              </a:r>
            </a:p>
          </p:txBody>
        </p:sp>
        <p:pic>
          <p:nvPicPr>
            <p:cNvPr id="53" name="Shape 53"/>
            <p:cNvPicPr preferRelativeResize="0"/>
            <p:nvPr/>
          </p:nvPicPr>
          <p:blipFill rotWithShape="1">
            <a:blip r:embed="rId7">
              <a:alphaModFix/>
            </a:blip>
            <a:srcRect b="0" l="0" r="26574" t="0"/>
            <a:stretch/>
          </p:blipFill>
          <p:spPr>
            <a:xfrm>
              <a:off x="800459745" y="0"/>
              <a:ext cx="1347023898" cy="1840274207"/>
            </a:xfrm>
            <a:prstGeom prst="rect">
              <a:avLst/>
            </a:prstGeom>
            <a:noFill/>
            <a:ln>
              <a:noFill/>
            </a:ln>
          </p:spPr>
        </p:pic>
      </p:grpSp>
      <p:sp>
        <p:nvSpPr>
          <p:cNvPr id="54" name="Shape 54"/>
          <p:cNvSpPr txBox="1"/>
          <p:nvPr/>
        </p:nvSpPr>
        <p:spPr>
          <a:xfrm>
            <a:off x="3513137" y="1500187"/>
            <a:ext cx="5384799" cy="64611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1" baseline="0" i="0" lang="en-US" sz="3600" u="none" cap="none" strike="noStrike">
                <a:solidFill>
                  <a:schemeClr val="lt1"/>
                </a:solidFill>
                <a:latin typeface="Arial"/>
                <a:ea typeface="Arial"/>
                <a:cs typeface="Arial"/>
                <a:sym typeface="Arial"/>
              </a:rPr>
              <a:t>Tecnologías Big Data</a:t>
            </a:r>
          </a:p>
        </p:txBody>
      </p:sp>
      <p:sp>
        <p:nvSpPr>
          <p:cNvPr id="55" name="Shape 55"/>
          <p:cNvSpPr txBox="1"/>
          <p:nvPr/>
        </p:nvSpPr>
        <p:spPr>
          <a:xfrm>
            <a:off x="3215075" y="4938562"/>
            <a:ext cx="5384699" cy="4619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lt1"/>
              </a:buClr>
              <a:buSzPct val="25000"/>
              <a:buFont typeface="Arial"/>
              <a:buNone/>
            </a:pPr>
            <a:r>
              <a:rPr b="0" baseline="0" i="0" lang="en-US" sz="2400" u="none" cap="none" strike="noStrike">
                <a:solidFill>
                  <a:schemeClr val="lt1"/>
                </a:solidFill>
                <a:latin typeface="Arial"/>
                <a:ea typeface="Arial"/>
                <a:cs typeface="Arial"/>
                <a:sym typeface="Arial"/>
              </a:rPr>
              <a:t>Profesor: David Álvaro Mediavilla</a:t>
            </a:r>
          </a:p>
        </p:txBody>
      </p:sp>
      <p:sp>
        <p:nvSpPr>
          <p:cNvPr id="56" name="Shape 56"/>
          <p:cNvSpPr txBox="1"/>
          <p:nvPr/>
        </p:nvSpPr>
        <p:spPr>
          <a:xfrm>
            <a:off x="3709987" y="3105150"/>
            <a:ext cx="5441949" cy="120015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1" baseline="0" i="0" lang="en-US" sz="1800" u="none" cap="none" strike="noStrike">
                <a:solidFill>
                  <a:schemeClr val="lt1"/>
                </a:solidFill>
                <a:latin typeface="Arial"/>
                <a:ea typeface="Arial"/>
                <a:cs typeface="Arial"/>
                <a:sym typeface="Arial"/>
              </a:rPr>
              <a:t>Paralelización de datos con Hadoop: </a:t>
            </a:r>
          </a:p>
          <a:p>
            <a:pPr indent="0" lvl="0" marL="0" marR="0" rtl="0" algn="ctr">
              <a:lnSpc>
                <a:spcPct val="100000"/>
              </a:lnSpc>
              <a:spcBef>
                <a:spcPts val="0"/>
              </a:spcBef>
              <a:spcAft>
                <a:spcPts val="0"/>
              </a:spcAft>
              <a:buClr>
                <a:schemeClr val="lt1"/>
              </a:buClr>
              <a:buSzPct val="25000"/>
              <a:buFont typeface="Arial"/>
              <a:buNone/>
            </a:pPr>
            <a:r>
              <a:rPr b="1" baseline="0" i="0" lang="en-US" sz="1800" u="none" cap="none" strike="noStrike">
                <a:solidFill>
                  <a:schemeClr val="lt1"/>
                </a:solidFill>
                <a:latin typeface="Arial"/>
                <a:ea typeface="Arial"/>
                <a:cs typeface="Arial"/>
                <a:sym typeface="Arial"/>
              </a:rPr>
              <a:t>PIG </a:t>
            </a:r>
          </a:p>
          <a:p>
            <a:pPr indent="0" lvl="0" marL="0" marR="0" rtl="0" algn="ctr">
              <a:lnSpc>
                <a:spcPct val="100000"/>
              </a:lnSpc>
              <a:spcBef>
                <a:spcPts val="0"/>
              </a:spcBef>
              <a:spcAft>
                <a:spcPts val="0"/>
              </a:spcAft>
              <a:buClr>
                <a:schemeClr val="dk1"/>
              </a:buClr>
              <a:buFont typeface="Arial"/>
              <a:buNone/>
            </a:pPr>
            <a:r>
              <a:t/>
            </a:r>
            <a:endParaRPr b="1" baseline="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baseline="0" i="0" sz="1800" u="none" cap="none" strike="noStrike">
              <a:solidFill>
                <a:schemeClr val="lt1"/>
              </a:solidFill>
              <a:latin typeface="Arial"/>
              <a:ea typeface="Arial"/>
              <a:cs typeface="Arial"/>
              <a:sym typeface="Arial"/>
            </a:endParaRPr>
          </a:p>
        </p:txBody>
      </p:sp>
      <p:sp>
        <p:nvSpPr>
          <p:cNvPr id="57" name="Shape 57"/>
          <p:cNvSpPr txBox="1"/>
          <p:nvPr/>
        </p:nvSpPr>
        <p:spPr>
          <a:xfrm>
            <a:off x="3121025" y="6186487"/>
            <a:ext cx="5718300" cy="3684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0" baseline="0" i="0" lang="en-US" sz="1800" u="none" cap="none" strike="noStrike">
                <a:solidFill>
                  <a:schemeClr val="lt1"/>
                </a:solidFill>
                <a:latin typeface="Arial"/>
                <a:ea typeface="Arial"/>
                <a:cs typeface="Arial"/>
                <a:sym typeface="Arial"/>
              </a:rPr>
              <a:t>MASTER EXECUTIVE EN BA &amp; BD 2015</a:t>
            </a:r>
          </a:p>
        </p:txBody>
      </p:sp>
      <p:sp>
        <p:nvSpPr>
          <p:cNvPr id="58" name="Shape 58"/>
          <p:cNvSpPr txBox="1"/>
          <p:nvPr/>
        </p:nvSpPr>
        <p:spPr>
          <a:xfrm>
            <a:off x="214312" y="6197600"/>
            <a:ext cx="2590800" cy="33654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Questrial"/>
              <a:buNone/>
            </a:pPr>
            <a:r>
              <a:rPr lang="en-US" sz="1600">
                <a:solidFill>
                  <a:schemeClr val="lt1"/>
                </a:solidFill>
                <a:latin typeface="Questrial"/>
                <a:ea typeface="Questrial"/>
                <a:cs typeface="Questrial"/>
                <a:sym typeface="Questrial"/>
              </a:rPr>
              <a:t>Junio</a:t>
            </a:r>
            <a:r>
              <a:rPr b="0" baseline="0" i="0" lang="en-US" sz="1600" u="none" cap="none" strike="noStrike">
                <a:solidFill>
                  <a:schemeClr val="lt1"/>
                </a:solidFill>
                <a:latin typeface="Questrial"/>
                <a:ea typeface="Questrial"/>
                <a:cs typeface="Questrial"/>
                <a:sym typeface="Questrial"/>
              </a:rPr>
              <a:t> /  </a:t>
            </a:r>
            <a:r>
              <a:rPr lang="en-US" sz="1600">
                <a:solidFill>
                  <a:schemeClr val="lt1"/>
                </a:solidFill>
                <a:latin typeface="Questrial"/>
                <a:ea typeface="Questrial"/>
                <a:cs typeface="Questrial"/>
                <a:sym typeface="Questrial"/>
              </a:rPr>
              <a:t>Julio</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153" name="Shape 153"/>
          <p:cNvSpPr txBox="1"/>
          <p:nvPr>
            <p:ph idx="1" type="body"/>
          </p:nvPr>
        </p:nvSpPr>
        <p:spPr>
          <a:xfrm>
            <a:off x="649275" y="1312855"/>
            <a:ext cx="7966200" cy="2639400"/>
          </a:xfrm>
          <a:prstGeom prst="rect">
            <a:avLst/>
          </a:prstGeom>
          <a:noFill/>
          <a:ln>
            <a:noFill/>
          </a:ln>
        </p:spPr>
        <p:txBody>
          <a:bodyPr anchorCtr="0" anchor="t" bIns="45700" lIns="91425" rIns="91425" tIns="45700">
            <a:noAutofit/>
          </a:bodyPr>
          <a:lstStyle/>
          <a:p>
            <a:pPr indent="0" marL="457200" marR="0" rtl="0" algn="l">
              <a:lnSpc>
                <a:spcPct val="100000"/>
              </a:lnSpc>
              <a:spcBef>
                <a:spcPts val="0"/>
              </a:spcBef>
              <a:spcAft>
                <a:spcPts val="0"/>
              </a:spcAft>
              <a:buNone/>
            </a:pPr>
            <a:r>
              <a:rPr b="1" lang="en-US" sz="1100">
                <a:solidFill>
                  <a:srgbClr val="002060"/>
                </a:solidFill>
              </a:rPr>
              <a:t>fs: </a:t>
            </a:r>
            <a:r>
              <a:rPr lang="en-US" sz="1100">
                <a:solidFill>
                  <a:srgbClr val="002060"/>
                </a:solidFill>
              </a:rPr>
              <a:t>Permite emplear comandos comunes de HDFS</a:t>
            </a:r>
          </a:p>
          <a:p>
            <a:pPr indent="0" lvl="0" marL="457200" marR="0" rtl="0" algn="l">
              <a:lnSpc>
                <a:spcPct val="100000"/>
              </a:lnSpc>
              <a:spcBef>
                <a:spcPts val="0"/>
              </a:spcBef>
              <a:spcAft>
                <a:spcPts val="0"/>
              </a:spcAft>
              <a:buNone/>
            </a:pPr>
            <a:r>
              <a:rPr b="1" baseline="0" i="0" lang="en-US" sz="1100" u="none" cap="none" strike="noStrike">
                <a:solidFill>
                  <a:srgbClr val="002060"/>
                </a:solidFill>
                <a:latin typeface="Arial"/>
                <a:ea typeface="Arial"/>
                <a:cs typeface="Arial"/>
                <a:sym typeface="Arial"/>
              </a:rPr>
              <a:t>define</a:t>
            </a:r>
            <a:r>
              <a:rPr b="0" baseline="0" i="0" lang="en-US" sz="1100" u="none" cap="none" strike="noStrike">
                <a:solidFill>
                  <a:srgbClr val="002060"/>
                </a:solidFill>
                <a:latin typeface="Arial"/>
                <a:ea typeface="Arial"/>
                <a:cs typeface="Arial"/>
                <a:sym typeface="Arial"/>
              </a:rPr>
              <a:t>: Permite definir funciones de usuario parametrizadas.</a:t>
            </a:r>
          </a:p>
          <a:p>
            <a:pPr indent="0" lvl="0" marL="457200" marR="0" rtl="0" algn="l">
              <a:lnSpc>
                <a:spcPct val="100000"/>
              </a:lnSpc>
              <a:spcBef>
                <a:spcPts val="220"/>
              </a:spcBef>
              <a:spcAft>
                <a:spcPts val="0"/>
              </a:spcAft>
              <a:buNone/>
            </a:pPr>
            <a:r>
              <a:rPr b="1" baseline="0" i="0" lang="en-US" sz="1100" u="none" cap="none" strike="noStrike">
                <a:solidFill>
                  <a:srgbClr val="002060"/>
                </a:solidFill>
                <a:latin typeface="Arial"/>
                <a:ea typeface="Arial"/>
                <a:cs typeface="Arial"/>
                <a:sym typeface="Arial"/>
              </a:rPr>
              <a:t>describe</a:t>
            </a:r>
            <a:r>
              <a:rPr b="0" baseline="0" i="0" lang="en-US" sz="1100" u="none" cap="none" strike="noStrike">
                <a:solidFill>
                  <a:srgbClr val="002060"/>
                </a:solidFill>
                <a:latin typeface="Arial"/>
                <a:ea typeface="Arial"/>
                <a:cs typeface="Arial"/>
                <a:sym typeface="Arial"/>
              </a:rPr>
              <a:t>: Muestra el esquema definido para un determinado alias.</a:t>
            </a:r>
          </a:p>
          <a:p>
            <a:pPr indent="0" lvl="0" marL="457200" marR="0" rtl="0" algn="l">
              <a:lnSpc>
                <a:spcPct val="100000"/>
              </a:lnSpc>
              <a:spcBef>
                <a:spcPts val="220"/>
              </a:spcBef>
              <a:spcAft>
                <a:spcPts val="0"/>
              </a:spcAft>
              <a:buNone/>
            </a:pPr>
            <a:r>
              <a:rPr b="1" baseline="0" i="0" lang="en-US" sz="1100" u="none" cap="none" strike="noStrike">
                <a:solidFill>
                  <a:srgbClr val="002060"/>
                </a:solidFill>
                <a:latin typeface="Arial"/>
                <a:ea typeface="Arial"/>
                <a:cs typeface="Arial"/>
                <a:sym typeface="Arial"/>
              </a:rPr>
              <a:t>dump</a:t>
            </a:r>
            <a:r>
              <a:rPr b="0" baseline="0" i="0" lang="en-US" sz="1100" u="none" cap="none" strike="noStrike">
                <a:solidFill>
                  <a:srgbClr val="002060"/>
                </a:solidFill>
                <a:latin typeface="Arial"/>
                <a:ea typeface="Arial"/>
                <a:cs typeface="Arial"/>
                <a:sym typeface="Arial"/>
              </a:rPr>
              <a:t>: Muestra el contenido de un alias de pig en la pantalla.</a:t>
            </a:r>
          </a:p>
          <a:p>
            <a:pPr indent="0" lvl="0" marL="457200" marR="0" rtl="0" algn="l">
              <a:lnSpc>
                <a:spcPct val="100000"/>
              </a:lnSpc>
              <a:spcBef>
                <a:spcPts val="220"/>
              </a:spcBef>
              <a:spcAft>
                <a:spcPts val="0"/>
              </a:spcAft>
              <a:buNone/>
            </a:pPr>
            <a:r>
              <a:rPr b="1" baseline="0" i="0" lang="en-US" sz="1100" u="none" cap="none" strike="noStrike">
                <a:solidFill>
                  <a:srgbClr val="002060"/>
                </a:solidFill>
                <a:latin typeface="Arial"/>
                <a:ea typeface="Arial"/>
                <a:cs typeface="Arial"/>
                <a:sym typeface="Arial"/>
              </a:rPr>
              <a:t>explain</a:t>
            </a:r>
            <a:r>
              <a:rPr b="0" baseline="0" i="0" lang="en-US" sz="1100" u="none" cap="none" strike="noStrike">
                <a:solidFill>
                  <a:srgbClr val="002060"/>
                </a:solidFill>
                <a:latin typeface="Arial"/>
                <a:ea typeface="Arial"/>
                <a:cs typeface="Arial"/>
                <a:sym typeface="Arial"/>
              </a:rPr>
              <a:t>: Permite visualizar las etapas de ejecución de un determinado plan.</a:t>
            </a:r>
          </a:p>
          <a:p>
            <a:pPr indent="0" lvl="0" marL="457200" marR="0" rtl="0" algn="l">
              <a:lnSpc>
                <a:spcPct val="100000"/>
              </a:lnSpc>
              <a:spcBef>
                <a:spcPts val="220"/>
              </a:spcBef>
              <a:spcAft>
                <a:spcPts val="0"/>
              </a:spcAft>
              <a:buNone/>
            </a:pPr>
            <a:r>
              <a:rPr b="1" baseline="0" i="0" lang="en-US" sz="1100" u="none" cap="none" strike="noStrike">
                <a:solidFill>
                  <a:srgbClr val="002060"/>
                </a:solidFill>
                <a:latin typeface="Arial"/>
                <a:ea typeface="Arial"/>
                <a:cs typeface="Arial"/>
                <a:sym typeface="Arial"/>
              </a:rPr>
              <a:t>help</a:t>
            </a:r>
            <a:r>
              <a:rPr b="0" baseline="0" i="0" lang="en-US" sz="1100" u="none" cap="none" strike="noStrike">
                <a:solidFill>
                  <a:srgbClr val="002060"/>
                </a:solidFill>
                <a:latin typeface="Arial"/>
                <a:ea typeface="Arial"/>
                <a:cs typeface="Arial"/>
                <a:sym typeface="Arial"/>
              </a:rPr>
              <a:t>: Lista los comandos disponibles.</a:t>
            </a:r>
          </a:p>
          <a:p>
            <a:pPr indent="0" lvl="0" marL="457200" marR="0" rtl="0" algn="l">
              <a:lnSpc>
                <a:spcPct val="100000"/>
              </a:lnSpc>
              <a:spcBef>
                <a:spcPts val="220"/>
              </a:spcBef>
              <a:spcAft>
                <a:spcPts val="0"/>
              </a:spcAft>
              <a:buNone/>
            </a:pPr>
            <a:r>
              <a:rPr b="1" baseline="0" i="0" lang="en-US" sz="1100" u="none" cap="none" strike="noStrike">
                <a:solidFill>
                  <a:srgbClr val="002060"/>
                </a:solidFill>
                <a:latin typeface="Arial"/>
                <a:ea typeface="Arial"/>
                <a:cs typeface="Arial"/>
                <a:sym typeface="Arial"/>
              </a:rPr>
              <a:t>illustrate</a:t>
            </a:r>
            <a:r>
              <a:rPr b="0" baseline="0" i="0" lang="en-US" sz="1100" u="none" cap="none" strike="noStrike">
                <a:solidFill>
                  <a:srgbClr val="002060"/>
                </a:solidFill>
                <a:latin typeface="Arial"/>
                <a:ea typeface="Arial"/>
                <a:cs typeface="Arial"/>
                <a:sym typeface="Arial"/>
              </a:rPr>
              <a:t>: Muestra una ejecución de muestra de un script.</a:t>
            </a:r>
          </a:p>
          <a:p>
            <a:pPr indent="0" lvl="0" marL="457200" marR="0" rtl="0" algn="l">
              <a:lnSpc>
                <a:spcPct val="100000"/>
              </a:lnSpc>
              <a:spcBef>
                <a:spcPts val="220"/>
              </a:spcBef>
              <a:spcAft>
                <a:spcPts val="0"/>
              </a:spcAft>
              <a:buNone/>
            </a:pPr>
            <a:r>
              <a:rPr b="1" baseline="0" i="0" lang="en-US" sz="1100" u="none" cap="none" strike="noStrike">
                <a:solidFill>
                  <a:srgbClr val="002060"/>
                </a:solidFill>
                <a:latin typeface="Arial"/>
                <a:ea typeface="Arial"/>
                <a:cs typeface="Arial"/>
                <a:sym typeface="Arial"/>
              </a:rPr>
              <a:t>kill</a:t>
            </a:r>
            <a:r>
              <a:rPr b="0" baseline="0" i="0" lang="en-US" sz="1100" u="none" cap="none" strike="noStrike">
                <a:solidFill>
                  <a:srgbClr val="002060"/>
                </a:solidFill>
                <a:latin typeface="Arial"/>
                <a:ea typeface="Arial"/>
                <a:cs typeface="Arial"/>
                <a:sym typeface="Arial"/>
              </a:rPr>
              <a:t>: Para un trabajo en curso en función de su ID.</a:t>
            </a:r>
          </a:p>
          <a:p>
            <a:pPr indent="0" lvl="0" marL="457200" marR="0" rtl="0" algn="l">
              <a:lnSpc>
                <a:spcPct val="100000"/>
              </a:lnSpc>
              <a:spcBef>
                <a:spcPts val="220"/>
              </a:spcBef>
              <a:spcAft>
                <a:spcPts val="0"/>
              </a:spcAft>
              <a:buNone/>
            </a:pPr>
            <a:r>
              <a:rPr b="1" baseline="0" i="0" lang="en-US" sz="1100" u="none" cap="none" strike="noStrike">
                <a:solidFill>
                  <a:srgbClr val="002060"/>
                </a:solidFill>
                <a:latin typeface="Arial"/>
                <a:ea typeface="Arial"/>
                <a:cs typeface="Arial"/>
                <a:sym typeface="Arial"/>
              </a:rPr>
              <a:t>quit</a:t>
            </a:r>
            <a:r>
              <a:rPr b="0" baseline="0" i="0" lang="en-US" sz="1100" u="none" cap="none" strike="noStrike">
                <a:solidFill>
                  <a:srgbClr val="002060"/>
                </a:solidFill>
                <a:latin typeface="Arial"/>
                <a:ea typeface="Arial"/>
                <a:cs typeface="Arial"/>
                <a:sym typeface="Arial"/>
              </a:rPr>
              <a:t>: Sale de Grunt.</a:t>
            </a:r>
          </a:p>
          <a:p>
            <a:pPr indent="0" lvl="0" marL="457200" marR="0" rtl="0" algn="l">
              <a:lnSpc>
                <a:spcPct val="100000"/>
              </a:lnSpc>
              <a:spcBef>
                <a:spcPts val="220"/>
              </a:spcBef>
              <a:spcAft>
                <a:spcPts val="0"/>
              </a:spcAft>
              <a:buNone/>
            </a:pPr>
            <a:r>
              <a:rPr b="1" baseline="0" i="0" lang="en-US" sz="1100" u="none" cap="none" strike="noStrike">
                <a:solidFill>
                  <a:srgbClr val="002060"/>
                </a:solidFill>
                <a:latin typeface="Arial"/>
                <a:ea typeface="Arial"/>
                <a:cs typeface="Arial"/>
                <a:sym typeface="Arial"/>
              </a:rPr>
              <a:t>set</a:t>
            </a:r>
            <a:r>
              <a:rPr b="0" baseline="0" i="0" lang="en-US" sz="1100" u="none" cap="none" strike="noStrike">
                <a:solidFill>
                  <a:srgbClr val="002060"/>
                </a:solidFill>
                <a:latin typeface="Arial"/>
                <a:ea typeface="Arial"/>
                <a:cs typeface="Arial"/>
                <a:sym typeface="Arial"/>
              </a:rPr>
              <a:t>:Permite parsear pares clave-valor a Pig de la forma set &lt;key&gt; '&lt;value&gt;‘.</a:t>
            </a:r>
          </a:p>
          <a:p>
            <a:pPr indent="0" lvl="0" marL="457200" marR="0" rtl="0" algn="l">
              <a:lnSpc>
                <a:spcPct val="100000"/>
              </a:lnSpc>
              <a:spcBef>
                <a:spcPts val="220"/>
              </a:spcBef>
              <a:spcAft>
                <a:spcPts val="0"/>
              </a:spcAft>
              <a:buNone/>
            </a:pPr>
            <a:r>
              <a:rPr b="1" baseline="0" i="0" lang="en-US" sz="1100" u="none" cap="none" strike="noStrike">
                <a:solidFill>
                  <a:srgbClr val="002060"/>
                </a:solidFill>
                <a:latin typeface="Arial"/>
                <a:ea typeface="Arial"/>
                <a:cs typeface="Arial"/>
                <a:sym typeface="Arial"/>
              </a:rPr>
              <a:t>store</a:t>
            </a:r>
            <a:r>
              <a:rPr b="0" baseline="0" i="0" lang="en-US" sz="1100" u="none" cap="none" strike="noStrike">
                <a:solidFill>
                  <a:srgbClr val="002060"/>
                </a:solidFill>
                <a:latin typeface="Arial"/>
                <a:ea typeface="Arial"/>
                <a:cs typeface="Arial"/>
                <a:sym typeface="Arial"/>
              </a:rPr>
              <a:t>: Permite almacenar el contenido de un alias de Pig a un fichero.</a:t>
            </a:r>
          </a:p>
          <a:p>
            <a:pPr indent="0" lvl="0" marL="0" marR="0" rtl="0" algn="l">
              <a:spcBef>
                <a:spcPts val="0"/>
              </a:spcBef>
              <a:buNone/>
            </a:pPr>
            <a:r>
              <a:t/>
            </a:r>
            <a:endParaRPr b="0" baseline="0" i="0" sz="1100" u="none" cap="none" strike="noStrike">
              <a:solidFill>
                <a:srgbClr val="002060"/>
              </a:solidFill>
              <a:latin typeface="Arial"/>
              <a:ea typeface="Arial"/>
              <a:cs typeface="Arial"/>
              <a:sym typeface="Arial"/>
            </a:endParaRPr>
          </a:p>
        </p:txBody>
      </p:sp>
      <p:sp>
        <p:nvSpPr>
          <p:cNvPr id="154" name="Shape 154"/>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Comandos avanzados de Grunt</a:t>
            </a:r>
          </a:p>
        </p:txBody>
      </p:sp>
      <p:sp>
        <p:nvSpPr>
          <p:cNvPr id="155" name="Shape 155"/>
          <p:cNvSpPr txBox="1"/>
          <p:nvPr/>
        </p:nvSpPr>
        <p:spPr>
          <a:xfrm>
            <a:off x="1042965" y="3617900"/>
            <a:ext cx="2945999" cy="276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0" baseline="0" i="0" lang="en-US" sz="1200" u="none" cap="none" strike="noStrike">
                <a:solidFill>
                  <a:srgbClr val="002060"/>
                </a:solidFill>
                <a:latin typeface="Arial"/>
                <a:ea typeface="Arial"/>
                <a:cs typeface="Arial"/>
                <a:sym typeface="Arial"/>
              </a:rPr>
              <a:t>grunt&gt; fs -ls /home/bigdata/ejemplosPig</a:t>
            </a:r>
          </a:p>
        </p:txBody>
      </p:sp>
      <p:pic>
        <p:nvPicPr>
          <p:cNvPr id="156" name="Shape 156"/>
          <p:cNvPicPr preferRelativeResize="0"/>
          <p:nvPr/>
        </p:nvPicPr>
        <p:blipFill>
          <a:blip r:embed="rId3">
            <a:alphaModFix/>
          </a:blip>
          <a:stretch>
            <a:fillRect/>
          </a:stretch>
        </p:blipFill>
        <p:spPr>
          <a:xfrm>
            <a:off x="609600" y="4038600"/>
            <a:ext cx="8191500" cy="79057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nvSpPr>
        <p:spPr>
          <a:xfrm>
            <a:off x="8448675" y="64881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163" name="Shape 163"/>
          <p:cNvSpPr txBox="1"/>
          <p:nvPr>
            <p:ph idx="1" type="body"/>
          </p:nvPr>
        </p:nvSpPr>
        <p:spPr>
          <a:xfrm>
            <a:off x="649275" y="1312856"/>
            <a:ext cx="7966200" cy="341399"/>
          </a:xfrm>
          <a:prstGeom prst="rect">
            <a:avLst/>
          </a:prstGeom>
          <a:noFill/>
          <a:ln>
            <a:noFill/>
          </a:ln>
        </p:spPr>
        <p:txBody>
          <a:bodyPr anchorCtr="0" anchor="t" bIns="45700" lIns="91425" rIns="91425" tIns="45700">
            <a:noAutofit/>
          </a:bodyPr>
          <a:lstStyle/>
          <a:p>
            <a:pPr indent="457200" lvl="0" marL="0" marR="0" rtl="0" algn="l">
              <a:spcBef>
                <a:spcPts val="0"/>
              </a:spcBef>
              <a:buClr>
                <a:schemeClr val="dk1"/>
              </a:buClr>
              <a:buSzPct val="100000"/>
              <a:buFont typeface="Arial"/>
              <a:buNone/>
            </a:pPr>
            <a:r>
              <a:rPr lang="en-US" sz="1100">
                <a:solidFill>
                  <a:srgbClr val="002060"/>
                </a:solidFill>
              </a:rPr>
              <a:t>grunt&gt; discos = load '/home/bigdata/ejemplosPig/discografia.txt' using PigStorage(',') as (anio, disco, eeuu, uk);</a:t>
            </a:r>
          </a:p>
          <a:p>
            <a:pPr indent="457200" lvl="0" marL="0" marR="0" rtl="0" algn="l">
              <a:spcBef>
                <a:spcPts val="0"/>
              </a:spcBef>
              <a:buNone/>
            </a:pPr>
            <a:r>
              <a:t/>
            </a:r>
            <a:endParaRPr sz="1100">
              <a:solidFill>
                <a:srgbClr val="002060"/>
              </a:solidFill>
            </a:endParaRPr>
          </a:p>
        </p:txBody>
      </p:sp>
      <p:sp>
        <p:nvSpPr>
          <p:cNvPr id="164" name="Shape 164"/>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Comandos avanzados de Grunt</a:t>
            </a:r>
          </a:p>
        </p:txBody>
      </p:sp>
      <p:sp>
        <p:nvSpPr>
          <p:cNvPr id="165" name="Shape 165"/>
          <p:cNvSpPr txBox="1"/>
          <p:nvPr>
            <p:ph idx="2" type="body"/>
          </p:nvPr>
        </p:nvSpPr>
        <p:spPr>
          <a:xfrm>
            <a:off x="573075" y="2684456"/>
            <a:ext cx="7966200" cy="341399"/>
          </a:xfrm>
          <a:prstGeom prst="rect">
            <a:avLst/>
          </a:prstGeom>
          <a:noFill/>
          <a:ln>
            <a:noFill/>
          </a:ln>
        </p:spPr>
        <p:txBody>
          <a:bodyPr anchorCtr="0" anchor="t" bIns="45700" lIns="91425" rIns="91425" tIns="45700">
            <a:noAutofit/>
          </a:bodyPr>
          <a:lstStyle/>
          <a:p>
            <a:pPr indent="457200" lvl="0" marL="0" marR="0" rtl="0" algn="l">
              <a:spcBef>
                <a:spcPts val="0"/>
              </a:spcBef>
              <a:buSzPct val="25000"/>
              <a:buNone/>
            </a:pPr>
            <a:r>
              <a:rPr lang="en-US" sz="1100">
                <a:solidFill>
                  <a:srgbClr val="002060"/>
                </a:solidFill>
              </a:rPr>
              <a:t>grunt&gt; describe discos;</a:t>
            </a:r>
          </a:p>
        </p:txBody>
      </p:sp>
      <p:sp>
        <p:nvSpPr>
          <p:cNvPr id="166" name="Shape 166"/>
          <p:cNvSpPr txBox="1"/>
          <p:nvPr>
            <p:ph idx="3" type="body"/>
          </p:nvPr>
        </p:nvSpPr>
        <p:spPr>
          <a:xfrm>
            <a:off x="573075" y="3598856"/>
            <a:ext cx="7966200" cy="341399"/>
          </a:xfrm>
          <a:prstGeom prst="rect">
            <a:avLst/>
          </a:prstGeom>
          <a:noFill/>
          <a:ln>
            <a:noFill/>
          </a:ln>
        </p:spPr>
        <p:txBody>
          <a:bodyPr anchorCtr="0" anchor="t" bIns="45700" lIns="91425" rIns="91425" tIns="45700">
            <a:noAutofit/>
          </a:bodyPr>
          <a:lstStyle/>
          <a:p>
            <a:pPr indent="457200" lvl="0" marL="0" marR="0" rtl="0" algn="l">
              <a:spcBef>
                <a:spcPts val="0"/>
              </a:spcBef>
              <a:buSzPct val="25000"/>
              <a:buNone/>
            </a:pPr>
            <a:r>
              <a:rPr lang="en-US" sz="1100">
                <a:solidFill>
                  <a:srgbClr val="002060"/>
                </a:solidFill>
              </a:rPr>
              <a:t>grunt&gt; illustrate discos;</a:t>
            </a:r>
          </a:p>
          <a:p>
            <a:pPr indent="457200" lvl="0" marL="0" marR="0" rtl="0" algn="l">
              <a:spcBef>
                <a:spcPts val="0"/>
              </a:spcBef>
              <a:buNone/>
            </a:pPr>
            <a:r>
              <a:t/>
            </a:r>
            <a:endParaRPr sz="1100">
              <a:solidFill>
                <a:srgbClr val="002060"/>
              </a:solidFill>
            </a:endParaRPr>
          </a:p>
        </p:txBody>
      </p:sp>
      <p:pic>
        <p:nvPicPr>
          <p:cNvPr id="167" name="Shape 167"/>
          <p:cNvPicPr preferRelativeResize="0"/>
          <p:nvPr/>
        </p:nvPicPr>
        <p:blipFill>
          <a:blip r:embed="rId3">
            <a:alphaModFix/>
          </a:blip>
          <a:stretch>
            <a:fillRect/>
          </a:stretch>
        </p:blipFill>
        <p:spPr>
          <a:xfrm>
            <a:off x="1066800" y="3048000"/>
            <a:ext cx="6276975" cy="571500"/>
          </a:xfrm>
          <a:prstGeom prst="rect">
            <a:avLst/>
          </a:prstGeom>
          <a:noFill/>
          <a:ln>
            <a:noFill/>
          </a:ln>
        </p:spPr>
      </p:pic>
      <p:pic>
        <p:nvPicPr>
          <p:cNvPr id="168" name="Shape 168"/>
          <p:cNvPicPr preferRelativeResize="0"/>
          <p:nvPr/>
        </p:nvPicPr>
        <p:blipFill>
          <a:blip r:embed="rId4">
            <a:alphaModFix/>
          </a:blip>
          <a:stretch>
            <a:fillRect/>
          </a:stretch>
        </p:blipFill>
        <p:spPr>
          <a:xfrm>
            <a:off x="1091818" y="1616300"/>
            <a:ext cx="7886631" cy="1142999"/>
          </a:xfrm>
          <a:prstGeom prst="rect">
            <a:avLst/>
          </a:prstGeom>
          <a:noFill/>
          <a:ln>
            <a:noFill/>
          </a:ln>
        </p:spPr>
      </p:pic>
      <p:pic>
        <p:nvPicPr>
          <p:cNvPr id="169" name="Shape 169"/>
          <p:cNvPicPr preferRelativeResize="0"/>
          <p:nvPr/>
        </p:nvPicPr>
        <p:blipFill>
          <a:blip r:embed="rId5">
            <a:alphaModFix/>
          </a:blip>
          <a:stretch>
            <a:fillRect/>
          </a:stretch>
        </p:blipFill>
        <p:spPr>
          <a:xfrm>
            <a:off x="1070625" y="3962400"/>
            <a:ext cx="7854299" cy="201017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176" name="Shape 176"/>
          <p:cNvSpPr txBox="1"/>
          <p:nvPr>
            <p:ph idx="1" type="body"/>
          </p:nvPr>
        </p:nvSpPr>
        <p:spPr>
          <a:xfrm>
            <a:off x="649275" y="3141643"/>
            <a:ext cx="7509000" cy="4836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lang="en-US" sz="1200">
                <a:solidFill>
                  <a:srgbClr val="002060"/>
                </a:solidFill>
              </a:rPr>
              <a:t>$ cd $PIG_HOME</a:t>
            </a:r>
            <a:br>
              <a:rPr lang="en-US" sz="1200">
                <a:solidFill>
                  <a:srgbClr val="002060"/>
                </a:solidFill>
              </a:rPr>
            </a:br>
            <a:r>
              <a:rPr b="0" baseline="0" lang="en-US" sz="1200" u="none" cap="none" strike="noStrike">
                <a:solidFill>
                  <a:srgbClr val="002060"/>
                </a:solidFill>
                <a:latin typeface="Arial"/>
                <a:ea typeface="Arial"/>
                <a:cs typeface="Arial"/>
                <a:sym typeface="Arial"/>
              </a:rPr>
              <a:t>$ sudo nano conf/nolog.conf</a:t>
            </a:r>
          </a:p>
          <a:p>
            <a:pPr indent="0" lvl="0" marL="0" marR="0" rtl="0" algn="l">
              <a:spcBef>
                <a:spcPts val="0"/>
              </a:spcBef>
              <a:buNone/>
            </a:pPr>
            <a:r>
              <a:t/>
            </a:r>
            <a:endParaRPr b="0" baseline="0" i="0" sz="1200" u="none" cap="none" strike="noStrike">
              <a:solidFill>
                <a:srgbClr val="002060"/>
              </a:solidFill>
              <a:latin typeface="Arial"/>
              <a:ea typeface="Arial"/>
              <a:cs typeface="Arial"/>
              <a:sym typeface="Arial"/>
            </a:endParaRPr>
          </a:p>
        </p:txBody>
      </p:sp>
      <p:sp>
        <p:nvSpPr>
          <p:cNvPr id="177" name="Shape 177"/>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Log4j</a:t>
            </a:r>
          </a:p>
        </p:txBody>
      </p:sp>
      <p:sp>
        <p:nvSpPr>
          <p:cNvPr id="178" name="Shape 178"/>
          <p:cNvSpPr txBox="1"/>
          <p:nvPr/>
        </p:nvSpPr>
        <p:spPr>
          <a:xfrm>
            <a:off x="1014377" y="3695700"/>
            <a:ext cx="4845300" cy="276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0" baseline="0" i="1" lang="en-US" sz="1200" u="none" cap="none" strike="noStrike">
                <a:solidFill>
                  <a:srgbClr val="002060"/>
                </a:solidFill>
                <a:latin typeface="Arial"/>
                <a:ea typeface="Arial"/>
                <a:cs typeface="Arial"/>
                <a:sym typeface="Arial"/>
              </a:rPr>
              <a:t>log4j.rootLogger=fatal</a:t>
            </a:r>
          </a:p>
        </p:txBody>
      </p:sp>
      <p:sp>
        <p:nvSpPr>
          <p:cNvPr id="179" name="Shape 179"/>
          <p:cNvSpPr txBox="1"/>
          <p:nvPr/>
        </p:nvSpPr>
        <p:spPr>
          <a:xfrm>
            <a:off x="1008025" y="4914900"/>
            <a:ext cx="4393200" cy="276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0" baseline="0" lang="en-US" sz="1200" u="none" cap="none" strike="noStrike">
                <a:solidFill>
                  <a:srgbClr val="002060"/>
                </a:solidFill>
                <a:latin typeface="Arial"/>
                <a:ea typeface="Arial"/>
                <a:cs typeface="Arial"/>
                <a:sym typeface="Arial"/>
              </a:rPr>
              <a:t>$ pig -4 conf/nolog.conf -x local</a:t>
            </a:r>
          </a:p>
        </p:txBody>
      </p:sp>
      <p:pic>
        <p:nvPicPr>
          <p:cNvPr id="180" name="Shape 180"/>
          <p:cNvPicPr preferRelativeResize="0"/>
          <p:nvPr/>
        </p:nvPicPr>
        <p:blipFill rotWithShape="1">
          <a:blip r:embed="rId3">
            <a:alphaModFix/>
          </a:blip>
          <a:srcRect b="0" l="0" r="0" t="0"/>
          <a:stretch/>
        </p:blipFill>
        <p:spPr>
          <a:xfrm>
            <a:off x="1042987" y="3997325"/>
            <a:ext cx="5238899" cy="914400"/>
          </a:xfrm>
          <a:prstGeom prst="rect">
            <a:avLst/>
          </a:prstGeom>
          <a:noFill/>
          <a:ln>
            <a:noFill/>
          </a:ln>
        </p:spPr>
      </p:pic>
      <p:pic>
        <p:nvPicPr>
          <p:cNvPr id="181" name="Shape 181"/>
          <p:cNvPicPr preferRelativeResize="0"/>
          <p:nvPr/>
        </p:nvPicPr>
        <p:blipFill>
          <a:blip r:embed="rId4">
            <a:alphaModFix/>
          </a:blip>
          <a:stretch>
            <a:fillRect/>
          </a:stretch>
        </p:blipFill>
        <p:spPr>
          <a:xfrm>
            <a:off x="4152900" y="3162487"/>
            <a:ext cx="4295775" cy="428625"/>
          </a:xfrm>
          <a:prstGeom prst="rect">
            <a:avLst/>
          </a:prstGeom>
          <a:noFill/>
          <a:ln>
            <a:noFill/>
          </a:ln>
        </p:spPr>
      </p:pic>
      <p:pic>
        <p:nvPicPr>
          <p:cNvPr id="182" name="Shape 182"/>
          <p:cNvPicPr preferRelativeResize="0"/>
          <p:nvPr/>
        </p:nvPicPr>
        <p:blipFill>
          <a:blip r:embed="rId5">
            <a:alphaModFix/>
          </a:blip>
          <a:stretch>
            <a:fillRect/>
          </a:stretch>
        </p:blipFill>
        <p:spPr>
          <a:xfrm>
            <a:off x="1142874" y="871475"/>
            <a:ext cx="6381875" cy="2199724"/>
          </a:xfrm>
          <a:prstGeom prst="rect">
            <a:avLst/>
          </a:prstGeom>
          <a:noFill/>
          <a:ln>
            <a:noFill/>
          </a:ln>
        </p:spPr>
      </p:pic>
      <p:pic>
        <p:nvPicPr>
          <p:cNvPr id="183" name="Shape 183"/>
          <p:cNvPicPr preferRelativeResize="0"/>
          <p:nvPr/>
        </p:nvPicPr>
        <p:blipFill>
          <a:blip r:embed="rId6">
            <a:alphaModFix/>
          </a:blip>
          <a:stretch>
            <a:fillRect/>
          </a:stretch>
        </p:blipFill>
        <p:spPr>
          <a:xfrm>
            <a:off x="1066800" y="5181600"/>
            <a:ext cx="6496050" cy="80962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190" name="Shape 190"/>
          <p:cNvSpPr txBox="1"/>
          <p:nvPr>
            <p:ph idx="1" type="body"/>
          </p:nvPr>
        </p:nvSpPr>
        <p:spPr>
          <a:xfrm>
            <a:off x="649275" y="1312859"/>
            <a:ext cx="7966200" cy="10553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1" baseline="0" lang="en-US" sz="1100" u="none" cap="none" strike="noStrike">
                <a:solidFill>
                  <a:srgbClr val="002060"/>
                </a:solidFill>
                <a:latin typeface="Arial"/>
                <a:ea typeface="Arial"/>
                <a:cs typeface="Arial"/>
                <a:sym typeface="Arial"/>
              </a:rPr>
              <a:t>Tipos</a:t>
            </a:r>
            <a:r>
              <a:rPr b="1" lang="en-US" sz="1100">
                <a:solidFill>
                  <a:srgbClr val="002060"/>
                </a:solidFill>
              </a:rPr>
              <a:t> </a:t>
            </a:r>
            <a:r>
              <a:rPr b="1" baseline="0" lang="en-US" sz="1100" u="none" cap="none" strike="noStrike">
                <a:solidFill>
                  <a:srgbClr val="002060"/>
                </a:solidFill>
                <a:latin typeface="Arial"/>
                <a:ea typeface="Arial"/>
                <a:cs typeface="Arial"/>
                <a:sym typeface="Arial"/>
              </a:rPr>
              <a:t>Simples</a:t>
            </a:r>
          </a:p>
          <a:p>
            <a:pPr indent="-285750" lvl="1" marL="76835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int: Entero con signo de 32 bits.</a:t>
            </a:r>
          </a:p>
          <a:p>
            <a:pPr indent="-285750" lvl="1" marL="76835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long: Entero con signo de 64 bits.</a:t>
            </a:r>
          </a:p>
          <a:p>
            <a:pPr indent="-285750" lvl="1" marL="76835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float: Número en punto flotante de 32 bits.</a:t>
            </a:r>
          </a:p>
          <a:p>
            <a:pPr indent="-285750" lvl="1" marL="76835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double: Número en punto flotante de 64 bits.</a:t>
            </a:r>
          </a:p>
          <a:p>
            <a:pPr indent="0" lvl="0" marL="0" marR="0" rtl="0" algn="l">
              <a:spcBef>
                <a:spcPts val="0"/>
              </a:spcBef>
              <a:buNone/>
            </a:pPr>
            <a:r>
              <a:t/>
            </a:r>
            <a:endParaRPr b="0" baseline="0" i="0" sz="1100" u="none" cap="none" strike="noStrike">
              <a:solidFill>
                <a:srgbClr val="002060"/>
              </a:solidFill>
              <a:latin typeface="Arial"/>
              <a:ea typeface="Arial"/>
              <a:cs typeface="Arial"/>
              <a:sym typeface="Arial"/>
            </a:endParaRPr>
          </a:p>
        </p:txBody>
      </p:sp>
      <p:sp>
        <p:nvSpPr>
          <p:cNvPr id="191" name="Shape 191"/>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Pig Latin: Tipos Simples</a:t>
            </a:r>
          </a:p>
        </p:txBody>
      </p:sp>
      <p:sp>
        <p:nvSpPr>
          <p:cNvPr id="192" name="Shape 192"/>
          <p:cNvSpPr txBox="1"/>
          <p:nvPr/>
        </p:nvSpPr>
        <p:spPr>
          <a:xfrm>
            <a:off x="649275" y="2240275"/>
            <a:ext cx="6656699" cy="466199"/>
          </a:xfrm>
          <a:prstGeom prst="rect">
            <a:avLst/>
          </a:prstGeom>
          <a:noFill/>
          <a:ln>
            <a:noFill/>
          </a:ln>
        </p:spPr>
        <p:txBody>
          <a:bodyPr anchorCtr="0" anchor="t" bIns="91425" lIns="91425" rIns="91425" tIns="91425">
            <a:noAutofit/>
          </a:bodyPr>
          <a:lstStyle/>
          <a:p>
            <a:pPr indent="-285750" lvl="1" marL="768350" rtl="0">
              <a:spcBef>
                <a:spcPts val="220"/>
              </a:spcBef>
              <a:buClr>
                <a:srgbClr val="000024"/>
              </a:buClr>
              <a:buSzPct val="100000"/>
              <a:buFont typeface="Noto Symbol"/>
              <a:buChar char="❖"/>
            </a:pPr>
            <a:r>
              <a:rPr lang="en-US" sz="1100">
                <a:solidFill>
                  <a:srgbClr val="002060"/>
                </a:solidFill>
              </a:rPr>
              <a:t>chararray: Array de Strings codificados en UTF8.</a:t>
            </a:r>
          </a:p>
          <a:p>
            <a:pPr indent="-285750" lvl="1" marL="768350" rtl="0">
              <a:spcBef>
                <a:spcPts val="220"/>
              </a:spcBef>
              <a:buClr>
                <a:srgbClr val="000024"/>
              </a:buClr>
              <a:buSzPct val="100000"/>
              <a:buFont typeface="Noto Symbol"/>
              <a:buChar char="❖"/>
            </a:pPr>
            <a:r>
              <a:rPr lang="en-US" sz="1100">
                <a:solidFill>
                  <a:srgbClr val="002060"/>
                </a:solidFill>
              </a:rPr>
              <a:t>bytearray: Array de bytes.</a:t>
            </a:r>
          </a:p>
        </p:txBody>
      </p:sp>
      <p:sp>
        <p:nvSpPr>
          <p:cNvPr id="193" name="Shape 193"/>
          <p:cNvSpPr txBox="1"/>
          <p:nvPr/>
        </p:nvSpPr>
        <p:spPr>
          <a:xfrm>
            <a:off x="649275" y="2654825"/>
            <a:ext cx="5623500" cy="298800"/>
          </a:xfrm>
          <a:prstGeom prst="rect">
            <a:avLst/>
          </a:prstGeom>
          <a:noFill/>
          <a:ln>
            <a:noFill/>
          </a:ln>
        </p:spPr>
        <p:txBody>
          <a:bodyPr anchorCtr="0" anchor="t" bIns="91425" lIns="91425" rIns="91425" tIns="91425">
            <a:noAutofit/>
          </a:bodyPr>
          <a:lstStyle/>
          <a:p>
            <a:pPr indent="-285750" lvl="1" marL="768350" rtl="0">
              <a:spcBef>
                <a:spcPts val="220"/>
              </a:spcBef>
              <a:buClr>
                <a:srgbClr val="000024"/>
              </a:buClr>
              <a:buSzPct val="100000"/>
              <a:buFont typeface="Noto Symbol"/>
              <a:buChar char="❖"/>
            </a:pPr>
            <a:r>
              <a:rPr lang="en-US" sz="1100">
                <a:solidFill>
                  <a:srgbClr val="002060"/>
                </a:solidFill>
              </a:rPr>
              <a:t>boolean: true o false.</a:t>
            </a:r>
          </a:p>
        </p:txBody>
      </p:sp>
      <p:sp>
        <p:nvSpPr>
          <p:cNvPr id="194" name="Shape 194"/>
          <p:cNvSpPr txBox="1"/>
          <p:nvPr/>
        </p:nvSpPr>
        <p:spPr>
          <a:xfrm>
            <a:off x="658375" y="2895600"/>
            <a:ext cx="5833799" cy="341399"/>
          </a:xfrm>
          <a:prstGeom prst="rect">
            <a:avLst/>
          </a:prstGeom>
          <a:noFill/>
          <a:ln>
            <a:noFill/>
          </a:ln>
        </p:spPr>
        <p:txBody>
          <a:bodyPr anchorCtr="0" anchor="t" bIns="91425" lIns="91425" rIns="91425" tIns="91425">
            <a:noAutofit/>
          </a:bodyPr>
          <a:lstStyle/>
          <a:p>
            <a:pPr indent="-285750" lvl="1" marL="768350" rtl="0">
              <a:spcBef>
                <a:spcPts val="220"/>
              </a:spcBef>
              <a:buClr>
                <a:srgbClr val="000024"/>
              </a:buClr>
              <a:buSzPct val="100000"/>
              <a:buFont typeface="Noto Symbol"/>
              <a:buChar char="❖"/>
            </a:pPr>
            <a:r>
              <a:rPr lang="en-US" sz="1100">
                <a:solidFill>
                  <a:srgbClr val="002060"/>
                </a:solidFill>
              </a:rPr>
              <a:t>datetime: Dato de tiempo con el formato 1970-01-01T00:00:00.000+00:00.</a:t>
            </a:r>
          </a:p>
          <a:p>
            <a:pPr>
              <a:spcBef>
                <a:spcPts val="0"/>
              </a:spcBef>
              <a:buNone/>
            </a:pPr>
            <a:r>
              <a:t/>
            </a:r>
            <a:endParaRPr/>
          </a:p>
        </p:txBody>
      </p:sp>
      <p:sp>
        <p:nvSpPr>
          <p:cNvPr id="195" name="Shape 195"/>
          <p:cNvSpPr txBox="1"/>
          <p:nvPr/>
        </p:nvSpPr>
        <p:spPr>
          <a:xfrm>
            <a:off x="664475" y="3151625"/>
            <a:ext cx="8101200" cy="393299"/>
          </a:xfrm>
          <a:prstGeom prst="rect">
            <a:avLst/>
          </a:prstGeom>
          <a:noFill/>
          <a:ln>
            <a:noFill/>
          </a:ln>
        </p:spPr>
        <p:txBody>
          <a:bodyPr anchorCtr="0" anchor="t" bIns="91425" lIns="91425" rIns="91425" tIns="91425">
            <a:noAutofit/>
          </a:bodyPr>
          <a:lstStyle/>
          <a:p>
            <a:pPr indent="-285750" lvl="1" marL="768350" rtl="0">
              <a:spcBef>
                <a:spcPts val="220"/>
              </a:spcBef>
              <a:buClr>
                <a:srgbClr val="000024"/>
              </a:buClr>
              <a:buSzPct val="100000"/>
              <a:buFont typeface="Noto Symbol"/>
              <a:buChar char="❖"/>
            </a:pPr>
            <a:r>
              <a:rPr lang="en-US" sz="1100">
                <a:solidFill>
                  <a:srgbClr val="002060"/>
                </a:solidFill>
              </a:rPr>
              <a:t>Null: en Pig Latin, los nulos se implementan usando la definición de SQL de null, como desconocido o inexistente.</a:t>
            </a:r>
          </a:p>
          <a:p>
            <a:pPr lvl="0" rtl="0">
              <a:spcBef>
                <a:spcPts val="480"/>
              </a:spcBef>
              <a:buClr>
                <a:schemeClr val="dk1"/>
              </a:buClr>
              <a:buFont typeface="Arial"/>
              <a:buNone/>
            </a:pPr>
            <a:r>
              <a:t/>
            </a:r>
            <a:endParaRPr sz="1100">
              <a:solidFill>
                <a:srgbClr val="002060"/>
              </a:solidFill>
            </a:endParaRPr>
          </a:p>
          <a:p>
            <a:pPr lvl="0" rtl="0">
              <a:spcBef>
                <a:spcPts val="0"/>
              </a:spcBef>
              <a:buClr>
                <a:schemeClr val="dk1"/>
              </a:buClr>
              <a:buFont typeface="Arial"/>
              <a:buNone/>
            </a:pPr>
            <a:r>
              <a:t/>
            </a:r>
            <a:endParaRPr>
              <a:solidFill>
                <a:schemeClr val="dk1"/>
              </a:solidFill>
            </a:endParaRPr>
          </a:p>
          <a:p>
            <a:pPr lvl="0" rtl="0">
              <a:spcBef>
                <a:spcPts val="0"/>
              </a:spcBef>
              <a:buClr>
                <a:schemeClr val="dk1"/>
              </a:buClr>
              <a:buFont typeface="Arial"/>
              <a:buNone/>
            </a:pPr>
            <a:r>
              <a:t/>
            </a:r>
            <a:endParaRPr>
              <a:solidFill>
                <a:schemeClr val="dk1"/>
              </a:solidFill>
            </a:endParaRPr>
          </a:p>
          <a:p>
            <a:pPr lvl="0" rtl="0">
              <a:spcBef>
                <a:spcPts val="0"/>
              </a:spcBef>
              <a:buClr>
                <a:schemeClr val="dk1"/>
              </a:buClr>
              <a:buFont typeface="Arial"/>
              <a:buNone/>
            </a:pPr>
            <a:r>
              <a:t/>
            </a:r>
            <a:endParaRPr>
              <a:solidFill>
                <a:schemeClr val="dk1"/>
              </a:solidFill>
            </a:endParaRPr>
          </a:p>
          <a:p>
            <a:pPr>
              <a:spcBef>
                <a:spcPts val="0"/>
              </a:spcBef>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202" name="Shape 202"/>
          <p:cNvSpPr txBox="1"/>
          <p:nvPr>
            <p:ph idx="1" type="body"/>
          </p:nvPr>
        </p:nvSpPr>
        <p:spPr>
          <a:xfrm>
            <a:off x="649275" y="1312847"/>
            <a:ext cx="8109000" cy="14145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1" baseline="0" lang="en-US" sz="1100" u="none" cap="none" strike="noStrike">
                <a:solidFill>
                  <a:srgbClr val="002060"/>
                </a:solidFill>
                <a:latin typeface="Arial"/>
                <a:ea typeface="Arial"/>
                <a:cs typeface="Arial"/>
                <a:sym typeface="Arial"/>
              </a:rPr>
              <a:t>Tipos Complejos</a:t>
            </a:r>
          </a:p>
          <a:p>
            <a:pPr indent="-325437" lvl="0" marL="342900" marR="0" rtl="0" algn="l">
              <a:lnSpc>
                <a:spcPct val="10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342900" lvl="0" marL="342900" marR="0" rtl="0" algn="l">
              <a:lnSpc>
                <a:spcPct val="100000"/>
              </a:lnSpc>
              <a:spcBef>
                <a:spcPts val="220"/>
              </a:spcBef>
              <a:spcAft>
                <a:spcPts val="0"/>
              </a:spcAft>
              <a:buClr>
                <a:schemeClr val="lt1"/>
              </a:buClr>
              <a:buSzPct val="25000"/>
              <a:buFont typeface="Times New Roman"/>
              <a:buChar char="•"/>
            </a:pPr>
            <a:r>
              <a:rPr b="1" baseline="0" i="0" lang="en-US" sz="1100" u="none" cap="none" strike="noStrike">
                <a:solidFill>
                  <a:srgbClr val="002060"/>
                </a:solidFill>
                <a:latin typeface="Arial"/>
                <a:ea typeface="Arial"/>
                <a:cs typeface="Arial"/>
                <a:sym typeface="Arial"/>
              </a:rPr>
              <a:t>Tuple</a:t>
            </a:r>
            <a:r>
              <a:rPr b="0" baseline="0" i="0" lang="en-US" sz="1100" u="none" cap="none" strike="noStrike">
                <a:solidFill>
                  <a:srgbClr val="002060"/>
                </a:solidFill>
                <a:latin typeface="Arial"/>
                <a:ea typeface="Arial"/>
                <a:cs typeface="Arial"/>
                <a:sym typeface="Arial"/>
              </a:rPr>
              <a:t>:</a:t>
            </a:r>
          </a:p>
          <a:p>
            <a:pPr indent="-285750" lvl="1" marL="76835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Definición: Una TUPLA es un conjunto desordenado de campos (pueden ser de cualquier tipo de datos, incluso TUPLA y BAG).</a:t>
            </a:r>
          </a:p>
          <a:p>
            <a:pPr indent="-285750" lvl="1" marL="76835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Sintaxis: ( field [, field …] )</a:t>
            </a:r>
          </a:p>
          <a:p>
            <a:pPr indent="-285750" lvl="1" marL="76835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Ejemplo: tupla con dos campos: ('John',32)</a:t>
            </a:r>
          </a:p>
        </p:txBody>
      </p:sp>
      <p:sp>
        <p:nvSpPr>
          <p:cNvPr id="203" name="Shape 203"/>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Pig Latin: Tipos Complejos</a:t>
            </a:r>
          </a:p>
        </p:txBody>
      </p:sp>
      <p:sp>
        <p:nvSpPr>
          <p:cNvPr id="204" name="Shape 204"/>
          <p:cNvSpPr txBox="1"/>
          <p:nvPr/>
        </p:nvSpPr>
        <p:spPr>
          <a:xfrm>
            <a:off x="1139825" y="2727325"/>
            <a:ext cx="7848599" cy="1839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1" baseline="0" i="0" lang="en-US" sz="1100" u="none" cap="none" strike="noStrike">
                <a:solidFill>
                  <a:srgbClr val="002060"/>
                </a:solidFill>
                <a:latin typeface="Arial"/>
                <a:ea typeface="Arial"/>
                <a:cs typeface="Arial"/>
                <a:sym typeface="Arial"/>
              </a:rPr>
              <a:t>Bag</a:t>
            </a:r>
          </a:p>
          <a:p>
            <a:pPr indent="0" lvl="0" marL="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Definición: Un BAG es una colección de TUPLAS desordenadas</a:t>
            </a:r>
          </a:p>
          <a:p>
            <a:pPr indent="0" lvl="0" marL="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Sintaxis: { tuple [, tuple …] }</a:t>
            </a:r>
          </a:p>
          <a:p>
            <a:pPr indent="0" lvl="0" marL="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Características:</a:t>
            </a:r>
          </a:p>
          <a:p>
            <a:pPr indent="-285750" lvl="1" marL="76835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Un BAG puede tener tuplas duplicadas.</a:t>
            </a:r>
          </a:p>
          <a:p>
            <a:pPr indent="-285750" lvl="1" marL="76835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Un BAG puede tener tuplas de distinto números de campos. Sin embargo si Pig intenta acceder a un campo que no existe, devolverá un NULL.</a:t>
            </a:r>
          </a:p>
          <a:p>
            <a:pPr indent="-285750" lvl="1" marL="76835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Un BAG puede tener tuplas con diferentes tipos de datos.</a:t>
            </a:r>
          </a:p>
          <a:p>
            <a:pPr indent="0" lvl="0" marL="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Ejemplo: </a:t>
            </a:r>
            <a:r>
              <a:rPr lang="en-US" sz="1100">
                <a:solidFill>
                  <a:srgbClr val="002060"/>
                </a:solidFill>
              </a:rPr>
              <a:t>{('John', 32), ('Mary', 25), ('Jack', 36)}</a:t>
            </a:r>
          </a:p>
          <a:p>
            <a:pPr indent="69850" lvl="0" marL="0" marR="0" rtl="0" algn="l">
              <a:lnSpc>
                <a:spcPct val="100000"/>
              </a:lnSpc>
              <a:spcBef>
                <a:spcPts val="220"/>
              </a:spcBef>
              <a:spcAft>
                <a:spcPts val="0"/>
              </a:spcAft>
              <a:buClr>
                <a:srgbClr val="000024"/>
              </a:buClr>
              <a:buFont typeface="Noto Symbol"/>
              <a:buNone/>
            </a:pPr>
            <a:r>
              <a:t/>
            </a:r>
            <a:endParaRPr b="0" baseline="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t/>
            </a:r>
            <a:endParaRPr b="0" baseline="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t/>
            </a:r>
            <a:endParaRPr b="0" baseline="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baseline="0" i="0" sz="1100" u="none" cap="none" strike="noStrike">
              <a:solidFill>
                <a:schemeClr val="dk1"/>
              </a:solidFill>
              <a:latin typeface="Arial"/>
              <a:ea typeface="Arial"/>
              <a:cs typeface="Arial"/>
              <a:sym typeface="Arial"/>
            </a:endParaRPr>
          </a:p>
        </p:txBody>
      </p:sp>
      <p:sp>
        <p:nvSpPr>
          <p:cNvPr id="205" name="Shape 205"/>
          <p:cNvSpPr txBox="1"/>
          <p:nvPr/>
        </p:nvSpPr>
        <p:spPr>
          <a:xfrm>
            <a:off x="1109647" y="4491025"/>
            <a:ext cx="4667399" cy="10557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1" baseline="0" i="0" lang="en-US" sz="1100" u="none" cap="none" strike="noStrike">
                <a:solidFill>
                  <a:srgbClr val="002060"/>
                </a:solidFill>
                <a:latin typeface="Arial"/>
                <a:ea typeface="Arial"/>
                <a:cs typeface="Arial"/>
                <a:sym typeface="Arial"/>
              </a:rPr>
              <a:t>Map</a:t>
            </a:r>
          </a:p>
          <a:p>
            <a:pPr indent="0" lvl="0" marL="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Definición: Un map es un conjunto de pares clave valor.</a:t>
            </a:r>
          </a:p>
          <a:p>
            <a:pPr indent="0" lvl="0" marL="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Sintaxis: [ key#value &lt;, key#value …&gt; ]</a:t>
            </a:r>
          </a:p>
          <a:p>
            <a:pPr indent="0" lvl="0" marL="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Ejemplo: </a:t>
            </a:r>
            <a:r>
              <a:rPr lang="en-US" sz="1100">
                <a:solidFill>
                  <a:srgbClr val="002060"/>
                </a:solidFill>
              </a:rPr>
              <a:t> ['nombre'#'John', 'edad'#32]</a:t>
            </a:r>
          </a:p>
          <a:p>
            <a:pPr indent="0" lvl="0" marL="0" marR="0" rtl="0" algn="l">
              <a:lnSpc>
                <a:spcPct val="100000"/>
              </a:lnSpc>
              <a:spcBef>
                <a:spcPts val="0"/>
              </a:spcBef>
              <a:spcAft>
                <a:spcPts val="0"/>
              </a:spcAft>
              <a:buNone/>
            </a:pPr>
            <a:r>
              <a:t/>
            </a:r>
            <a:endParaRPr b="0" baseline="0" i="0" sz="1100" u="none" cap="none" strike="noStrike">
              <a:solidFill>
                <a:srgbClr val="002060"/>
              </a:solidFill>
              <a:latin typeface="Arial"/>
              <a:ea typeface="Arial"/>
              <a:cs typeface="Arial"/>
              <a:sym typeface="Arial"/>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212" name="Shape 212"/>
          <p:cNvSpPr txBox="1"/>
          <p:nvPr>
            <p:ph idx="1" type="body"/>
          </p:nvPr>
        </p:nvSpPr>
        <p:spPr>
          <a:xfrm>
            <a:off x="649287" y="1312862"/>
            <a:ext cx="8080500" cy="5160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0" baseline="0" lang="en-US" sz="1100" u="none" cap="none" strike="noStrike">
                <a:solidFill>
                  <a:srgbClr val="002060"/>
                </a:solidFill>
                <a:latin typeface="Arial"/>
                <a:ea typeface="Arial"/>
                <a:cs typeface="Arial"/>
                <a:sym typeface="Arial"/>
              </a:rPr>
              <a:t>grunt&gt; discos = load '/home/bigdata/ejemplosPig/discografia.txt' using PigStorage(',') as (anio:int, disco:chararray, eeuu:int, uk:int);</a:t>
            </a:r>
          </a:p>
          <a:p>
            <a:pPr indent="-342900" lvl="0" marL="342900" marR="0" rtl="0" algn="l">
              <a:lnSpc>
                <a:spcPct val="100000"/>
              </a:lnSpc>
              <a:spcBef>
                <a:spcPts val="220"/>
              </a:spcBef>
              <a:spcAft>
                <a:spcPts val="0"/>
              </a:spcAft>
              <a:buClr>
                <a:schemeClr val="lt1"/>
              </a:buClr>
              <a:buSzPct val="25000"/>
              <a:buFont typeface="Times New Roman"/>
              <a:buChar char="•"/>
            </a:pPr>
            <a:r>
              <a:rPr b="0" baseline="0" lang="en-US" sz="1100" u="none" cap="none" strike="noStrike">
                <a:solidFill>
                  <a:srgbClr val="002060"/>
                </a:solidFill>
                <a:latin typeface="Arial"/>
                <a:ea typeface="Arial"/>
                <a:cs typeface="Arial"/>
                <a:sym typeface="Arial"/>
              </a:rPr>
              <a:t>grunt&gt; describe discos;</a:t>
            </a:r>
          </a:p>
        </p:txBody>
      </p:sp>
      <p:sp>
        <p:nvSpPr>
          <p:cNvPr id="213" name="Shape 213"/>
          <p:cNvSpPr txBox="1"/>
          <p:nvPr/>
        </p:nvSpPr>
        <p:spPr>
          <a:xfrm>
            <a:off x="1632012" y="3521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Pig Latin: esquemas</a:t>
            </a:r>
          </a:p>
        </p:txBody>
      </p:sp>
      <p:sp>
        <p:nvSpPr>
          <p:cNvPr id="214" name="Shape 214"/>
          <p:cNvSpPr txBox="1"/>
          <p:nvPr/>
        </p:nvSpPr>
        <p:spPr>
          <a:xfrm>
            <a:off x="1028700" y="2800350"/>
            <a:ext cx="7723199" cy="7401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lang="en-US" sz="1100">
                <a:solidFill>
                  <a:srgbClr val="002060"/>
                </a:solidFill>
              </a:rPr>
              <a:t>grunt&gt; discos2 = load '/home/bigdata/ejemplosPig/discografia.txt' using PigStorage(',') as (anio, disco, eeuu, uk);</a:t>
            </a:r>
          </a:p>
          <a:p>
            <a:pPr indent="0" lvl="0" marL="0" marR="0" rtl="0" algn="l">
              <a:lnSpc>
                <a:spcPct val="100000"/>
              </a:lnSpc>
              <a:spcBef>
                <a:spcPts val="0"/>
              </a:spcBef>
              <a:spcAft>
                <a:spcPts val="0"/>
              </a:spcAft>
              <a:buClr>
                <a:srgbClr val="002060"/>
              </a:buClr>
              <a:buSzPct val="25000"/>
              <a:buFont typeface="Arial"/>
              <a:buNone/>
            </a:pPr>
            <a:r>
              <a:rPr lang="en-US" sz="1100">
                <a:solidFill>
                  <a:srgbClr val="002060"/>
                </a:solidFill>
              </a:rPr>
              <a:t>grunt&gt; describe discos2;</a:t>
            </a:r>
          </a:p>
        </p:txBody>
      </p:sp>
      <p:sp>
        <p:nvSpPr>
          <p:cNvPr id="215" name="Shape 215"/>
          <p:cNvSpPr txBox="1"/>
          <p:nvPr/>
        </p:nvSpPr>
        <p:spPr>
          <a:xfrm>
            <a:off x="1065200" y="4162425"/>
            <a:ext cx="6221400" cy="6698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0" baseline="0" lang="en-US" sz="1200" u="none" cap="none" strike="noStrike">
                <a:solidFill>
                  <a:srgbClr val="002060"/>
                </a:solidFill>
                <a:latin typeface="Arial"/>
                <a:ea typeface="Arial"/>
                <a:cs typeface="Arial"/>
                <a:sym typeface="Arial"/>
              </a:rPr>
              <a:t>tupla: as (a:tuple(), b:tuple(x:int, y:int))</a:t>
            </a:r>
          </a:p>
          <a:p>
            <a:pPr indent="0" lvl="0" marL="0" marR="0" rtl="0" algn="l">
              <a:lnSpc>
                <a:spcPct val="100000"/>
              </a:lnSpc>
              <a:spcBef>
                <a:spcPts val="0"/>
              </a:spcBef>
              <a:spcAft>
                <a:spcPts val="0"/>
              </a:spcAft>
              <a:buClr>
                <a:srgbClr val="002060"/>
              </a:buClr>
              <a:buSzPct val="25000"/>
              <a:buFont typeface="Arial"/>
              <a:buNone/>
            </a:pPr>
            <a:r>
              <a:rPr b="0" baseline="0" lang="en-US" sz="1200" u="none" cap="none" strike="noStrike">
                <a:solidFill>
                  <a:srgbClr val="002060"/>
                </a:solidFill>
                <a:latin typeface="Arial"/>
                <a:ea typeface="Arial"/>
                <a:cs typeface="Arial"/>
                <a:sym typeface="Arial"/>
              </a:rPr>
              <a:t>bag: as (a:bag{}, b:bag{t:(x:int, y:int)})</a:t>
            </a:r>
          </a:p>
          <a:p>
            <a:pPr indent="0" lvl="0" marL="0" marR="0" rtl="0" algn="l">
              <a:lnSpc>
                <a:spcPct val="100000"/>
              </a:lnSpc>
              <a:spcBef>
                <a:spcPts val="0"/>
              </a:spcBef>
              <a:spcAft>
                <a:spcPts val="0"/>
              </a:spcAft>
              <a:buClr>
                <a:srgbClr val="002060"/>
              </a:buClr>
              <a:buSzPct val="25000"/>
              <a:buFont typeface="Arial"/>
              <a:buNone/>
            </a:pPr>
            <a:r>
              <a:rPr lang="en-US" sz="1200">
                <a:solidFill>
                  <a:srgbClr val="002060"/>
                </a:solidFill>
              </a:rPr>
              <a:t>map: as (a:map[], b:map[int])</a:t>
            </a:r>
          </a:p>
          <a:p>
            <a:pPr indent="0" lvl="0" marL="0" marR="0" rtl="0" algn="l">
              <a:lnSpc>
                <a:spcPct val="100000"/>
              </a:lnSpc>
              <a:spcBef>
                <a:spcPts val="0"/>
              </a:spcBef>
              <a:spcAft>
                <a:spcPts val="0"/>
              </a:spcAft>
              <a:buNone/>
            </a:pPr>
            <a:r>
              <a:t/>
            </a:r>
            <a:endParaRPr b="0" baseline="0" sz="1200" u="none" cap="none" strike="noStrike">
              <a:solidFill>
                <a:srgbClr val="002060"/>
              </a:solidFill>
              <a:latin typeface="Arial"/>
              <a:ea typeface="Arial"/>
              <a:cs typeface="Arial"/>
              <a:sym typeface="Arial"/>
            </a:endParaRPr>
          </a:p>
        </p:txBody>
      </p:sp>
      <p:sp>
        <p:nvSpPr>
          <p:cNvPr id="216" name="Shape 216"/>
          <p:cNvSpPr txBox="1"/>
          <p:nvPr/>
        </p:nvSpPr>
        <p:spPr>
          <a:xfrm>
            <a:off x="1092175" y="4845700"/>
            <a:ext cx="7328099" cy="341399"/>
          </a:xfrm>
          <a:prstGeom prst="rect">
            <a:avLst/>
          </a:prstGeom>
          <a:noFill/>
          <a:ln>
            <a:noFill/>
          </a:ln>
        </p:spPr>
        <p:txBody>
          <a:bodyPr anchorCtr="0" anchor="t" bIns="91425" lIns="91425" rIns="91425" tIns="91425">
            <a:noAutofit/>
          </a:bodyPr>
          <a:lstStyle/>
          <a:p>
            <a:pPr lvl="0" rtl="0">
              <a:spcBef>
                <a:spcPts val="0"/>
              </a:spcBef>
              <a:buClr>
                <a:srgbClr val="002060"/>
              </a:buClr>
              <a:buSzPct val="25000"/>
              <a:buFont typeface="Arial"/>
              <a:buNone/>
            </a:pPr>
            <a:r>
              <a:rPr lang="en-US" sz="1200">
                <a:solidFill>
                  <a:srgbClr val="002060"/>
                </a:solidFill>
              </a:rPr>
              <a:t>A = LOAD 'mydata' AS (T1:tuple(f1:int, f2:int), B:bag{T2:tuple(t1:float,t2:float)}, M:map[] );</a:t>
            </a:r>
          </a:p>
          <a:p>
            <a:pPr lvl="0" rtl="0">
              <a:spcBef>
                <a:spcPts val="0"/>
              </a:spcBef>
              <a:buClr>
                <a:srgbClr val="002060"/>
              </a:buClr>
              <a:buFont typeface="Arial"/>
              <a:buNone/>
            </a:pPr>
            <a:r>
              <a:t/>
            </a:r>
            <a:endParaRPr sz="1200">
              <a:solidFill>
                <a:srgbClr val="002060"/>
              </a:solidFill>
            </a:endParaRPr>
          </a:p>
          <a:p>
            <a:pPr lvl="0" rtl="0">
              <a:spcBef>
                <a:spcPts val="0"/>
              </a:spcBef>
              <a:buClr>
                <a:schemeClr val="dk1"/>
              </a:buClr>
              <a:buFont typeface="Arial"/>
              <a:buNone/>
            </a:pPr>
            <a:r>
              <a:t/>
            </a:r>
            <a:endParaRPr sz="1200">
              <a:solidFill>
                <a:srgbClr val="002060"/>
              </a:solidFill>
            </a:endParaRPr>
          </a:p>
          <a:p>
            <a:pPr>
              <a:spcBef>
                <a:spcPts val="0"/>
              </a:spcBef>
              <a:buNone/>
            </a:pPr>
            <a:r>
              <a:t/>
            </a:r>
            <a:endParaRPr/>
          </a:p>
        </p:txBody>
      </p:sp>
      <p:sp>
        <p:nvSpPr>
          <p:cNvPr id="217" name="Shape 217"/>
          <p:cNvSpPr txBox="1"/>
          <p:nvPr/>
        </p:nvSpPr>
        <p:spPr>
          <a:xfrm>
            <a:off x="1092175" y="5313050"/>
            <a:ext cx="7280100" cy="423300"/>
          </a:xfrm>
          <a:prstGeom prst="rect">
            <a:avLst/>
          </a:prstGeom>
          <a:noFill/>
          <a:ln>
            <a:noFill/>
          </a:ln>
        </p:spPr>
        <p:txBody>
          <a:bodyPr anchorCtr="0" anchor="t" bIns="91425" lIns="91425" rIns="91425" tIns="91425">
            <a:noAutofit/>
          </a:bodyPr>
          <a:lstStyle/>
          <a:p>
            <a:pPr>
              <a:spcBef>
                <a:spcPts val="0"/>
              </a:spcBef>
              <a:buNone/>
            </a:pPr>
            <a:r>
              <a:rPr lang="en-US" sz="1200">
                <a:solidFill>
                  <a:srgbClr val="002060"/>
                </a:solidFill>
              </a:rPr>
              <a:t>A = LOAD 'mydata' AS (T1:(f1:int, f2:int), B:{T2:(t1:float,t2:float)}, M:[] );</a:t>
            </a:r>
          </a:p>
        </p:txBody>
      </p:sp>
      <p:pic>
        <p:nvPicPr>
          <p:cNvPr id="218" name="Shape 218"/>
          <p:cNvPicPr preferRelativeResize="0"/>
          <p:nvPr/>
        </p:nvPicPr>
        <p:blipFill>
          <a:blip r:embed="rId3">
            <a:alphaModFix/>
          </a:blip>
          <a:stretch>
            <a:fillRect/>
          </a:stretch>
        </p:blipFill>
        <p:spPr>
          <a:xfrm>
            <a:off x="840215" y="1966898"/>
            <a:ext cx="8201509" cy="837925"/>
          </a:xfrm>
          <a:prstGeom prst="rect">
            <a:avLst/>
          </a:prstGeom>
          <a:noFill/>
          <a:ln>
            <a:noFill/>
          </a:ln>
        </p:spPr>
      </p:pic>
      <p:pic>
        <p:nvPicPr>
          <p:cNvPr id="219" name="Shape 219"/>
          <p:cNvPicPr preferRelativeResize="0"/>
          <p:nvPr/>
        </p:nvPicPr>
        <p:blipFill>
          <a:blip r:embed="rId4">
            <a:alphaModFix/>
          </a:blip>
          <a:stretch>
            <a:fillRect/>
          </a:stretch>
        </p:blipFill>
        <p:spPr>
          <a:xfrm>
            <a:off x="949825" y="3276625"/>
            <a:ext cx="8136750" cy="795249"/>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226" name="Shape 226"/>
          <p:cNvSpPr txBox="1"/>
          <p:nvPr>
            <p:ph idx="1" type="body"/>
          </p:nvPr>
        </p:nvSpPr>
        <p:spPr>
          <a:xfrm>
            <a:off x="649275" y="1312854"/>
            <a:ext cx="2808300" cy="17073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1" baseline="0" lang="en-US" sz="1100" u="none" cap="none" strike="noStrike">
                <a:solidFill>
                  <a:srgbClr val="002060"/>
                </a:solidFill>
                <a:latin typeface="Arial"/>
                <a:ea typeface="Arial"/>
                <a:cs typeface="Arial"/>
                <a:sym typeface="Arial"/>
              </a:rPr>
              <a:t>Operadores aritméticos</a:t>
            </a:r>
          </a:p>
          <a:p>
            <a:pPr indent="-285750" lvl="1" marL="76835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a:t>
            </a:r>
          </a:p>
          <a:p>
            <a:pPr indent="-285750" lvl="1" marL="76835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a:t>
            </a:r>
          </a:p>
          <a:p>
            <a:pPr indent="-285750" lvl="1" marL="76835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a:t>
            </a:r>
          </a:p>
          <a:p>
            <a:pPr indent="-285750" lvl="1" marL="76835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a:t>
            </a:r>
          </a:p>
          <a:p>
            <a:pPr indent="-285750" lvl="1" marL="76835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a:t>
            </a:r>
          </a:p>
          <a:p>
            <a:pPr indent="-285750" lvl="1" marL="76835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a:t>
            </a:r>
          </a:p>
          <a:p>
            <a:pPr indent="-285750" lvl="1" marL="76835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case when then else end</a:t>
            </a:r>
          </a:p>
          <a:p>
            <a:pPr indent="-325437" lvl="0" marL="342900" marR="0" rtl="0" algn="l">
              <a:lnSpc>
                <a:spcPct val="100000"/>
              </a:lnSpc>
              <a:spcBef>
                <a:spcPts val="220"/>
              </a:spcBef>
              <a:spcAft>
                <a:spcPts val="0"/>
              </a:spcAft>
              <a:buClr>
                <a:schemeClr val="lt1"/>
              </a:buClr>
              <a:buFont typeface="Times New Roman"/>
              <a:buNone/>
            </a:pPr>
            <a:r>
              <a:t/>
            </a:r>
            <a:endParaRPr b="1" baseline="0" i="1" sz="1100" u="none" cap="none" strike="noStrike">
              <a:solidFill>
                <a:srgbClr val="002060"/>
              </a:solidFill>
              <a:latin typeface="Arial"/>
              <a:ea typeface="Arial"/>
              <a:cs typeface="Arial"/>
              <a:sym typeface="Arial"/>
            </a:endParaRPr>
          </a:p>
          <a:p>
            <a:pPr indent="-342900" lvl="0" marL="342900" marR="0" rtl="0" algn="l">
              <a:lnSpc>
                <a:spcPct val="100000"/>
              </a:lnSpc>
              <a:spcBef>
                <a:spcPts val="220"/>
              </a:spcBef>
              <a:spcAft>
                <a:spcPts val="0"/>
              </a:spcAft>
              <a:buClr>
                <a:schemeClr val="lt1"/>
              </a:buClr>
              <a:buFont typeface="Times New Roman"/>
              <a:buChar char="•"/>
            </a:pPr>
            <a:r>
              <a:t/>
            </a:r>
            <a:endParaRPr/>
          </a:p>
        </p:txBody>
      </p:sp>
      <p:sp>
        <p:nvSpPr>
          <p:cNvPr id="227" name="Shape 227"/>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Pig Latin: Operadores</a:t>
            </a:r>
          </a:p>
        </p:txBody>
      </p:sp>
      <p:sp>
        <p:nvSpPr>
          <p:cNvPr id="228" name="Shape 228"/>
          <p:cNvSpPr txBox="1"/>
          <p:nvPr/>
        </p:nvSpPr>
        <p:spPr>
          <a:xfrm>
            <a:off x="4114800" y="1336675"/>
            <a:ext cx="2039399" cy="1707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1" baseline="0" lang="en-US" sz="1200" u="none" cap="none" strike="noStrike">
                <a:solidFill>
                  <a:srgbClr val="002060"/>
                </a:solidFill>
                <a:latin typeface="Arial"/>
                <a:ea typeface="Arial"/>
                <a:cs typeface="Arial"/>
                <a:sym typeface="Arial"/>
              </a:rPr>
              <a:t>Operadores comparación</a:t>
            </a:r>
          </a:p>
          <a:p>
            <a:pPr indent="0" lvl="0" marL="0" marR="0" rtl="0" algn="l">
              <a:lnSpc>
                <a:spcPct val="100000"/>
              </a:lnSpc>
              <a:spcBef>
                <a:spcPts val="0"/>
              </a:spcBef>
              <a:spcAft>
                <a:spcPts val="0"/>
              </a:spcAft>
              <a:buClr>
                <a:srgbClr val="002060"/>
              </a:buClr>
              <a:buSzPct val="100000"/>
              <a:buFont typeface="Noto Symbol"/>
              <a:buChar char="❖"/>
            </a:pPr>
            <a:r>
              <a:rPr b="0" baseline="0" lang="en-US" sz="1200" u="none" cap="none" strike="noStrike">
                <a:solidFill>
                  <a:srgbClr val="002060"/>
                </a:solidFill>
                <a:latin typeface="Arial"/>
                <a:ea typeface="Arial"/>
                <a:cs typeface="Arial"/>
                <a:sym typeface="Arial"/>
              </a:rPr>
              <a:t> ==</a:t>
            </a:r>
          </a:p>
          <a:p>
            <a:pPr indent="0" lvl="0" marL="0" marR="0" rtl="0" algn="l">
              <a:lnSpc>
                <a:spcPct val="100000"/>
              </a:lnSpc>
              <a:spcBef>
                <a:spcPts val="0"/>
              </a:spcBef>
              <a:spcAft>
                <a:spcPts val="0"/>
              </a:spcAft>
              <a:buClr>
                <a:srgbClr val="002060"/>
              </a:buClr>
              <a:buSzPct val="100000"/>
              <a:buFont typeface="Noto Symbol"/>
              <a:buChar char="❖"/>
            </a:pPr>
            <a:r>
              <a:rPr b="0" baseline="0" lang="en-US" sz="1200" u="none" cap="none" strike="noStrike">
                <a:solidFill>
                  <a:srgbClr val="002060"/>
                </a:solidFill>
                <a:latin typeface="Arial"/>
                <a:ea typeface="Arial"/>
                <a:cs typeface="Arial"/>
                <a:sym typeface="Arial"/>
              </a:rPr>
              <a:t>!=</a:t>
            </a:r>
          </a:p>
          <a:p>
            <a:pPr indent="0" lvl="0" marL="0" marR="0" rtl="0" algn="l">
              <a:lnSpc>
                <a:spcPct val="100000"/>
              </a:lnSpc>
              <a:spcBef>
                <a:spcPts val="0"/>
              </a:spcBef>
              <a:spcAft>
                <a:spcPts val="0"/>
              </a:spcAft>
              <a:buClr>
                <a:srgbClr val="002060"/>
              </a:buClr>
              <a:buSzPct val="100000"/>
              <a:buFont typeface="Noto Symbol"/>
              <a:buChar char="❖"/>
            </a:pPr>
            <a:r>
              <a:rPr b="0" baseline="0" lang="en-US" sz="1200" u="none" cap="none" strike="noStrike">
                <a:solidFill>
                  <a:srgbClr val="002060"/>
                </a:solidFill>
                <a:latin typeface="Arial"/>
                <a:ea typeface="Arial"/>
                <a:cs typeface="Arial"/>
                <a:sym typeface="Arial"/>
              </a:rPr>
              <a:t>&lt; </a:t>
            </a:r>
          </a:p>
          <a:p>
            <a:pPr indent="0" lvl="0" marL="0" marR="0" rtl="0" algn="l">
              <a:lnSpc>
                <a:spcPct val="100000"/>
              </a:lnSpc>
              <a:spcBef>
                <a:spcPts val="0"/>
              </a:spcBef>
              <a:spcAft>
                <a:spcPts val="0"/>
              </a:spcAft>
              <a:buClr>
                <a:srgbClr val="002060"/>
              </a:buClr>
              <a:buSzPct val="100000"/>
              <a:buFont typeface="Noto Symbol"/>
              <a:buChar char="❖"/>
            </a:pPr>
            <a:r>
              <a:rPr b="0" baseline="0" lang="en-US" sz="1200" u="none" cap="none" strike="noStrike">
                <a:solidFill>
                  <a:srgbClr val="002060"/>
                </a:solidFill>
                <a:latin typeface="Arial"/>
                <a:ea typeface="Arial"/>
                <a:cs typeface="Arial"/>
                <a:sym typeface="Arial"/>
              </a:rPr>
              <a:t>&gt;</a:t>
            </a:r>
          </a:p>
          <a:p>
            <a:pPr indent="0" lvl="0" marL="0" marR="0" rtl="0" algn="l">
              <a:lnSpc>
                <a:spcPct val="100000"/>
              </a:lnSpc>
              <a:spcBef>
                <a:spcPts val="0"/>
              </a:spcBef>
              <a:spcAft>
                <a:spcPts val="0"/>
              </a:spcAft>
              <a:buClr>
                <a:srgbClr val="002060"/>
              </a:buClr>
              <a:buSzPct val="100000"/>
              <a:buFont typeface="Noto Symbol"/>
              <a:buChar char="❖"/>
            </a:pPr>
            <a:r>
              <a:rPr b="0" baseline="0" lang="en-US" sz="1200" u="none" cap="none" strike="noStrike">
                <a:solidFill>
                  <a:srgbClr val="002060"/>
                </a:solidFill>
                <a:latin typeface="Arial"/>
                <a:ea typeface="Arial"/>
                <a:cs typeface="Arial"/>
                <a:sym typeface="Arial"/>
              </a:rPr>
              <a:t>&lt;=</a:t>
            </a:r>
          </a:p>
          <a:p>
            <a:pPr indent="0" lvl="0" marL="0" marR="0" rtl="0" algn="l">
              <a:lnSpc>
                <a:spcPct val="100000"/>
              </a:lnSpc>
              <a:spcBef>
                <a:spcPts val="0"/>
              </a:spcBef>
              <a:spcAft>
                <a:spcPts val="0"/>
              </a:spcAft>
              <a:buClr>
                <a:srgbClr val="002060"/>
              </a:buClr>
              <a:buSzPct val="100000"/>
              <a:buFont typeface="Noto Symbol"/>
              <a:buChar char="❖"/>
            </a:pPr>
            <a:r>
              <a:rPr b="0" baseline="0" lang="en-US" sz="1200" u="none" cap="none" strike="noStrike">
                <a:solidFill>
                  <a:srgbClr val="002060"/>
                </a:solidFill>
                <a:latin typeface="Arial"/>
                <a:ea typeface="Arial"/>
                <a:cs typeface="Arial"/>
                <a:sym typeface="Arial"/>
              </a:rPr>
              <a:t>&gt;=</a:t>
            </a:r>
          </a:p>
          <a:p>
            <a:pPr indent="0" lvl="0" marL="0" marR="0" rtl="0" algn="l">
              <a:lnSpc>
                <a:spcPct val="100000"/>
              </a:lnSpc>
              <a:spcBef>
                <a:spcPts val="0"/>
              </a:spcBef>
              <a:spcAft>
                <a:spcPts val="0"/>
              </a:spcAft>
              <a:buClr>
                <a:srgbClr val="002060"/>
              </a:buClr>
              <a:buSzPct val="100000"/>
              <a:buFont typeface="Noto Symbol"/>
              <a:buChar char="❖"/>
            </a:pPr>
            <a:r>
              <a:rPr b="0" baseline="0" lang="en-US" sz="1200" u="none" cap="none" strike="noStrike">
                <a:solidFill>
                  <a:srgbClr val="002060"/>
                </a:solidFill>
                <a:latin typeface="Arial"/>
                <a:ea typeface="Arial"/>
                <a:cs typeface="Arial"/>
                <a:sym typeface="Arial"/>
              </a:rPr>
              <a:t>matches</a:t>
            </a:r>
          </a:p>
          <a:p>
            <a:pPr indent="0" lvl="0" marL="0" marR="0" rtl="0" algn="l">
              <a:lnSpc>
                <a:spcPct val="100000"/>
              </a:lnSpc>
              <a:spcBef>
                <a:spcPts val="0"/>
              </a:spcBef>
              <a:spcAft>
                <a:spcPts val="0"/>
              </a:spcAft>
              <a:buClr>
                <a:schemeClr val="dk1"/>
              </a:buClr>
              <a:buFont typeface="Arial"/>
              <a:buNone/>
            </a:pPr>
            <a:r>
              <a:t/>
            </a:r>
            <a:endParaRPr b="0" baseline="0" i="0" sz="1200" u="none" cap="none" strike="noStrike">
              <a:solidFill>
                <a:srgbClr val="002060"/>
              </a:solidFill>
              <a:latin typeface="Arial"/>
              <a:ea typeface="Arial"/>
              <a:cs typeface="Arial"/>
              <a:sym typeface="Arial"/>
            </a:endParaRPr>
          </a:p>
          <a:p>
            <a:pPr lv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Clr>
                <a:schemeClr val="dk1"/>
              </a:buClr>
              <a:buFont typeface="Arial"/>
              <a:buNone/>
            </a:pPr>
            <a:r>
              <a:t/>
            </a:r>
            <a:endParaRPr b="0" baseline="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229" name="Shape 229"/>
          <p:cNvSpPr txBox="1"/>
          <p:nvPr/>
        </p:nvSpPr>
        <p:spPr>
          <a:xfrm>
            <a:off x="1063625" y="4234675"/>
            <a:ext cx="5598599" cy="4619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lang="en-US" sz="1200">
                <a:solidFill>
                  <a:srgbClr val="002060"/>
                </a:solidFill>
              </a:rPr>
              <a:t>grunt&gt; </a:t>
            </a:r>
            <a:r>
              <a:rPr b="0" baseline="0" lang="en-US" sz="1200" u="none" cap="none" strike="noStrike">
                <a:solidFill>
                  <a:srgbClr val="002060"/>
                </a:solidFill>
                <a:latin typeface="Arial"/>
                <a:ea typeface="Arial"/>
                <a:cs typeface="Arial"/>
                <a:sym typeface="Arial"/>
              </a:rPr>
              <a:t>discos_sesenta = filter discos by anio &gt;= 1960 and anio &lt; 1970;</a:t>
            </a:r>
          </a:p>
          <a:p>
            <a:pPr indent="0" lvl="0" marL="0" marR="0" rtl="0" algn="l">
              <a:lnSpc>
                <a:spcPct val="100000"/>
              </a:lnSpc>
              <a:spcBef>
                <a:spcPts val="0"/>
              </a:spcBef>
              <a:spcAft>
                <a:spcPts val="0"/>
              </a:spcAft>
              <a:buClr>
                <a:srgbClr val="002060"/>
              </a:buClr>
              <a:buSzPct val="25000"/>
              <a:buFont typeface="Arial"/>
              <a:buNone/>
            </a:pPr>
            <a:r>
              <a:rPr lang="en-US" sz="1200">
                <a:solidFill>
                  <a:srgbClr val="002060"/>
                </a:solidFill>
              </a:rPr>
              <a:t>grunt&gt; </a:t>
            </a:r>
            <a:r>
              <a:rPr b="0" baseline="0" i="1" lang="en-US" sz="1200" u="none" cap="none" strike="noStrike">
                <a:solidFill>
                  <a:srgbClr val="002060"/>
                </a:solidFill>
                <a:latin typeface="Arial"/>
                <a:ea typeface="Arial"/>
                <a:cs typeface="Arial"/>
                <a:sym typeface="Arial"/>
              </a:rPr>
              <a:t>dump discos_sesenta;</a:t>
            </a:r>
          </a:p>
        </p:txBody>
      </p:sp>
      <p:pic>
        <p:nvPicPr>
          <p:cNvPr id="230" name="Shape 230"/>
          <p:cNvPicPr preferRelativeResize="0"/>
          <p:nvPr/>
        </p:nvPicPr>
        <p:blipFill rotWithShape="1">
          <a:blip r:embed="rId3">
            <a:alphaModFix/>
          </a:blip>
          <a:srcRect b="0" l="0" r="0" t="0"/>
          <a:stretch/>
        </p:blipFill>
        <p:spPr>
          <a:xfrm>
            <a:off x="1129950" y="4696675"/>
            <a:ext cx="6067500" cy="352499"/>
          </a:xfrm>
          <a:prstGeom prst="rect">
            <a:avLst/>
          </a:prstGeom>
          <a:noFill/>
          <a:ln>
            <a:noFill/>
          </a:ln>
        </p:spPr>
      </p:pic>
      <p:pic>
        <p:nvPicPr>
          <p:cNvPr id="231" name="Shape 231"/>
          <p:cNvPicPr preferRelativeResize="0"/>
          <p:nvPr/>
        </p:nvPicPr>
        <p:blipFill rotWithShape="1">
          <a:blip r:embed="rId4">
            <a:alphaModFix/>
          </a:blip>
          <a:srcRect b="0" l="0" r="0" t="0"/>
          <a:stretch/>
        </p:blipFill>
        <p:spPr>
          <a:xfrm>
            <a:off x="1129950" y="5187550"/>
            <a:ext cx="3905099" cy="904800"/>
          </a:xfrm>
          <a:prstGeom prst="rect">
            <a:avLst/>
          </a:prstGeom>
          <a:noFill/>
          <a:ln>
            <a:noFill/>
          </a:ln>
        </p:spPr>
      </p:pic>
      <p:sp>
        <p:nvSpPr>
          <p:cNvPr id="232" name="Shape 232"/>
          <p:cNvSpPr txBox="1"/>
          <p:nvPr/>
        </p:nvSpPr>
        <p:spPr>
          <a:xfrm>
            <a:off x="1020375" y="3020150"/>
            <a:ext cx="2926199" cy="1214399"/>
          </a:xfrm>
          <a:prstGeom prst="rect">
            <a:avLst/>
          </a:prstGeom>
          <a:noFill/>
          <a:ln>
            <a:noFill/>
          </a:ln>
        </p:spPr>
        <p:txBody>
          <a:bodyPr anchorCtr="0" anchor="t" bIns="91425" lIns="91425" rIns="91425" tIns="91425">
            <a:noAutofit/>
          </a:bodyPr>
          <a:lstStyle/>
          <a:p>
            <a:pPr lvl="0" rtl="0">
              <a:lnSpc>
                <a:spcPct val="120000"/>
              </a:lnSpc>
              <a:spcBef>
                <a:spcPts val="200"/>
              </a:spcBef>
              <a:buNone/>
            </a:pPr>
            <a:r>
              <a:rPr b="1" lang="en-US" sz="1100">
                <a:solidFill>
                  <a:srgbClr val="002060"/>
                </a:solidFill>
              </a:rPr>
              <a:t>Operadores booleanos</a:t>
            </a:r>
          </a:p>
          <a:p>
            <a:pPr indent="-298450" lvl="0" marL="457200" rtl="0">
              <a:lnSpc>
                <a:spcPct val="120000"/>
              </a:lnSpc>
              <a:spcBef>
                <a:spcPts val="200"/>
              </a:spcBef>
              <a:buClr>
                <a:srgbClr val="000024"/>
              </a:buClr>
              <a:buSzPct val="100000"/>
              <a:buFont typeface="Arial"/>
              <a:buChar char="❖"/>
            </a:pPr>
            <a:r>
              <a:rPr lang="en-US" sz="1100">
                <a:solidFill>
                  <a:srgbClr val="002060"/>
                </a:solidFill>
              </a:rPr>
              <a:t>AND</a:t>
            </a:r>
          </a:p>
          <a:p>
            <a:pPr indent="-298450" lvl="0" marL="457200" rtl="0">
              <a:lnSpc>
                <a:spcPct val="120000"/>
              </a:lnSpc>
              <a:spcBef>
                <a:spcPts val="200"/>
              </a:spcBef>
              <a:buClr>
                <a:srgbClr val="000024"/>
              </a:buClr>
              <a:buSzPct val="100000"/>
              <a:buFont typeface="Arial"/>
              <a:buChar char="❖"/>
            </a:pPr>
            <a:r>
              <a:rPr lang="en-US" sz="1100">
                <a:solidFill>
                  <a:srgbClr val="002060"/>
                </a:solidFill>
              </a:rPr>
              <a:t>OR</a:t>
            </a:r>
          </a:p>
          <a:p>
            <a:pPr indent="-298450" lvl="0" marL="457200" rtl="0">
              <a:lnSpc>
                <a:spcPct val="120000"/>
              </a:lnSpc>
              <a:spcBef>
                <a:spcPts val="200"/>
              </a:spcBef>
              <a:buClr>
                <a:srgbClr val="000024"/>
              </a:buClr>
              <a:buSzPct val="100000"/>
              <a:buFont typeface="Arial"/>
              <a:buChar char="❖"/>
            </a:pPr>
            <a:r>
              <a:rPr lang="en-US" sz="1100">
                <a:solidFill>
                  <a:srgbClr val="002060"/>
                </a:solidFill>
              </a:rPr>
              <a:t>IN</a:t>
            </a:r>
          </a:p>
          <a:p>
            <a:pPr indent="-298450" lvl="0" marL="457200" rtl="0">
              <a:lnSpc>
                <a:spcPct val="115000"/>
              </a:lnSpc>
              <a:spcBef>
                <a:spcPts val="0"/>
              </a:spcBef>
              <a:buClr>
                <a:srgbClr val="000024"/>
              </a:buClr>
              <a:buSzPct val="100000"/>
              <a:buFont typeface="Arial"/>
              <a:buChar char="❖"/>
            </a:pPr>
            <a:r>
              <a:rPr lang="en-US" sz="1100">
                <a:solidFill>
                  <a:srgbClr val="002060"/>
                </a:solidFill>
              </a:rPr>
              <a:t>NOT</a:t>
            </a:r>
          </a:p>
        </p:txBody>
      </p:sp>
      <p:sp>
        <p:nvSpPr>
          <p:cNvPr id="233" name="Shape 233"/>
          <p:cNvSpPr txBox="1"/>
          <p:nvPr/>
        </p:nvSpPr>
        <p:spPr>
          <a:xfrm>
            <a:off x="4023475" y="3143725"/>
            <a:ext cx="3501000" cy="1017300"/>
          </a:xfrm>
          <a:prstGeom prst="rect">
            <a:avLst/>
          </a:prstGeom>
          <a:noFill/>
          <a:ln>
            <a:noFill/>
          </a:ln>
        </p:spPr>
        <p:txBody>
          <a:bodyPr anchorCtr="0" anchor="t" bIns="91425" lIns="91425" rIns="91425" tIns="91425">
            <a:noAutofit/>
          </a:bodyPr>
          <a:lstStyle/>
          <a:p>
            <a:pPr lvl="0" rtl="0">
              <a:lnSpc>
                <a:spcPct val="120000"/>
              </a:lnSpc>
              <a:spcBef>
                <a:spcPts val="0"/>
              </a:spcBef>
              <a:buClr>
                <a:schemeClr val="dk1"/>
              </a:buClr>
              <a:buSzPct val="91666"/>
              <a:buFont typeface="Arial"/>
              <a:buNone/>
            </a:pPr>
            <a:r>
              <a:rPr b="1" lang="en-US" sz="1200">
                <a:solidFill>
                  <a:srgbClr val="002060"/>
                </a:solidFill>
              </a:rPr>
              <a:t>Operadores sobre Nulos </a:t>
            </a:r>
          </a:p>
          <a:p>
            <a:pPr indent="-304800" lvl="0" marL="457200" rtl="0">
              <a:lnSpc>
                <a:spcPct val="120000"/>
              </a:lnSpc>
              <a:spcBef>
                <a:spcPts val="0"/>
              </a:spcBef>
              <a:buClr>
                <a:srgbClr val="002060"/>
              </a:buClr>
              <a:buSzPct val="100000"/>
              <a:buFont typeface="Arial"/>
              <a:buChar char="❖"/>
            </a:pPr>
            <a:r>
              <a:rPr lang="en-US" sz="1200">
                <a:solidFill>
                  <a:srgbClr val="002060"/>
                </a:solidFill>
              </a:rPr>
              <a:t>is null</a:t>
            </a:r>
          </a:p>
          <a:p>
            <a:pPr indent="-304800" lvl="0" marL="457200" rtl="0">
              <a:lnSpc>
                <a:spcPct val="115000"/>
              </a:lnSpc>
              <a:spcBef>
                <a:spcPts val="0"/>
              </a:spcBef>
              <a:buClr>
                <a:srgbClr val="002060"/>
              </a:buClr>
              <a:buSzPct val="100000"/>
              <a:buFont typeface="Arial"/>
              <a:buChar char="❖"/>
            </a:pPr>
            <a:r>
              <a:rPr lang="en-US" sz="1200">
                <a:solidFill>
                  <a:srgbClr val="002060"/>
                </a:solidFill>
              </a:rPr>
              <a:t>is not null</a:t>
            </a:r>
          </a:p>
          <a:p>
            <a:pPr lvl="0" rtl="0">
              <a:lnSpc>
                <a:spcPct val="115000"/>
              </a:lnSpc>
              <a:spcBef>
                <a:spcPts val="0"/>
              </a:spcBef>
              <a:buClr>
                <a:schemeClr val="dk1"/>
              </a:buClr>
              <a:buFont typeface="Arial"/>
              <a:buNone/>
            </a:pPr>
            <a:r>
              <a:t/>
            </a:r>
            <a:endParaRPr sz="1200">
              <a:solidFill>
                <a:srgbClr val="002060"/>
              </a:solidFill>
            </a:endParaRPr>
          </a:p>
          <a:p>
            <a:pPr>
              <a:spcBef>
                <a:spcPts val="0"/>
              </a:spcBef>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240" name="Shape 240"/>
          <p:cNvSpPr txBox="1"/>
          <p:nvPr>
            <p:ph idx="1" type="body"/>
          </p:nvPr>
        </p:nvSpPr>
        <p:spPr>
          <a:xfrm>
            <a:off x="649275" y="1312851"/>
            <a:ext cx="7966200" cy="4023900"/>
          </a:xfrm>
          <a:prstGeom prst="rect">
            <a:avLst/>
          </a:prstGeom>
          <a:noFill/>
          <a:ln>
            <a:noFill/>
          </a:ln>
        </p:spPr>
        <p:txBody>
          <a:bodyPr anchorCtr="0" anchor="t" bIns="45700" lIns="91425" rIns="91425" tIns="45700">
            <a:noAutofit/>
          </a:bodyPr>
          <a:lstStyle/>
          <a:p>
            <a:pPr indent="-285750" lvl="1" marL="768350" marR="0" rtl="0" algn="l">
              <a:lnSpc>
                <a:spcPct val="100000"/>
              </a:lnSpc>
              <a:spcBef>
                <a:spcPts val="0"/>
              </a:spcBef>
              <a:spcAft>
                <a:spcPts val="0"/>
              </a:spcAft>
              <a:buClr>
                <a:srgbClr val="002060"/>
              </a:buClr>
              <a:buSzPct val="25000"/>
              <a:buFont typeface="Arial"/>
              <a:buNone/>
            </a:pPr>
            <a:r>
              <a:rPr b="1" baseline="0" i="0" lang="en-US" sz="1200" u="none" cap="none" strike="noStrike">
                <a:solidFill>
                  <a:srgbClr val="002060"/>
                </a:solidFill>
                <a:latin typeface="Arial"/>
                <a:ea typeface="Arial"/>
                <a:cs typeface="Arial"/>
                <a:sym typeface="Arial"/>
              </a:rPr>
              <a:t>Operadores relacionales</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CROSS: </a:t>
            </a:r>
            <a:r>
              <a:rPr lang="en-US" sz="1200">
                <a:solidFill>
                  <a:srgbClr val="002060"/>
                </a:solidFill>
              </a:rPr>
              <a:t>realiza el producto cartesiano de dos o más relaciones.</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DISTINCT:elimina </a:t>
            </a:r>
            <a:r>
              <a:rPr lang="en-US" sz="1200">
                <a:solidFill>
                  <a:srgbClr val="002060"/>
                </a:solidFill>
              </a:rPr>
              <a:t>tuplas duplicadas de una relación.</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FILTER: selecciona tuplas de una relación basadas en una condición.</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FOREACH: genera transformaciones de datos en base a los d</a:t>
            </a:r>
            <a:r>
              <a:rPr lang="en-US" sz="1200">
                <a:solidFill>
                  <a:srgbClr val="002060"/>
                </a:solidFill>
              </a:rPr>
              <a:t>atos de las columnas</a:t>
            </a:r>
            <a:r>
              <a:rPr b="0" baseline="0" i="0" lang="en-US" sz="1200" u="none" cap="none" strike="noStrike">
                <a:solidFill>
                  <a:srgbClr val="002060"/>
                </a:solidFill>
                <a:latin typeface="Arial"/>
                <a:ea typeface="Arial"/>
                <a:cs typeface="Arial"/>
                <a:sym typeface="Arial"/>
              </a:rPr>
              <a:t>.</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GROUP: agrup</a:t>
            </a:r>
            <a:r>
              <a:rPr lang="en-US" sz="1200">
                <a:solidFill>
                  <a:srgbClr val="002060"/>
                </a:solidFill>
              </a:rPr>
              <a:t>a los datos en una o más relaciones</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JOIN (inner): </a:t>
            </a:r>
            <a:r>
              <a:rPr lang="en-US" sz="1200">
                <a:solidFill>
                  <a:srgbClr val="002060"/>
                </a:solidFill>
              </a:rPr>
              <a:t>realiza </a:t>
            </a:r>
            <a:r>
              <a:rPr b="0" baseline="0" i="0" lang="en-US" sz="1200" u="none" cap="none" strike="noStrike">
                <a:solidFill>
                  <a:srgbClr val="002060"/>
                </a:solidFill>
                <a:latin typeface="Arial"/>
                <a:ea typeface="Arial"/>
                <a:cs typeface="Arial"/>
                <a:sym typeface="Arial"/>
              </a:rPr>
              <a:t>inner</a:t>
            </a:r>
            <a:r>
              <a:rPr lang="en-US" sz="1200">
                <a:solidFill>
                  <a:srgbClr val="002060"/>
                </a:solidFill>
              </a:rPr>
              <a:t> j</a:t>
            </a:r>
            <a:r>
              <a:rPr b="0" baseline="0" i="0" lang="en-US" sz="1200" u="none" cap="none" strike="noStrike">
                <a:solidFill>
                  <a:srgbClr val="002060"/>
                </a:solidFill>
                <a:latin typeface="Arial"/>
                <a:ea typeface="Arial"/>
                <a:cs typeface="Arial"/>
                <a:sym typeface="Arial"/>
              </a:rPr>
              <a:t>oin </a:t>
            </a:r>
            <a:r>
              <a:rPr lang="en-US" sz="1200">
                <a:solidFill>
                  <a:srgbClr val="002060"/>
                </a:solidFill>
              </a:rPr>
              <a:t>de dos o más relaciones basadas en los valores de campos comunes.</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JOIN (outer)</a:t>
            </a:r>
            <a:r>
              <a:rPr lang="en-US" sz="1200">
                <a:solidFill>
                  <a:srgbClr val="002060"/>
                </a:solidFill>
              </a:rPr>
              <a:t>: realiza outer join de dos o más relaciones basadas en los valores de campos comunes.</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LIMIT: </a:t>
            </a:r>
            <a:r>
              <a:rPr lang="en-US" sz="1200">
                <a:solidFill>
                  <a:srgbClr val="002060"/>
                </a:solidFill>
              </a:rPr>
              <a:t>l</a:t>
            </a:r>
            <a:r>
              <a:rPr b="0" baseline="0" i="0" lang="en-US" sz="1200" u="none" cap="none" strike="noStrike">
                <a:solidFill>
                  <a:srgbClr val="002060"/>
                </a:solidFill>
                <a:latin typeface="Arial"/>
                <a:ea typeface="Arial"/>
                <a:cs typeface="Arial"/>
                <a:sym typeface="Arial"/>
              </a:rPr>
              <a:t>imit</a:t>
            </a:r>
            <a:r>
              <a:rPr lang="en-US" sz="1200">
                <a:solidFill>
                  <a:srgbClr val="002060"/>
                </a:solidFill>
              </a:rPr>
              <a:t>a el resultado de salida de las tuplas</a:t>
            </a:r>
            <a:r>
              <a:rPr b="0" baseline="0" i="0" lang="en-US" sz="1200" u="none" cap="none" strike="noStrike">
                <a:solidFill>
                  <a:srgbClr val="002060"/>
                </a:solidFill>
                <a:latin typeface="Arial"/>
                <a:ea typeface="Arial"/>
                <a:cs typeface="Arial"/>
                <a:sym typeface="Arial"/>
              </a:rPr>
              <a:t>.</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LOAD: carga datos desde el sistema de archivos.</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ORDER: ordena la relación en base a un</a:t>
            </a:r>
            <a:r>
              <a:rPr lang="en-US" sz="1200">
                <a:solidFill>
                  <a:srgbClr val="002060"/>
                </a:solidFill>
              </a:rPr>
              <a:t>o o más campos</a:t>
            </a:r>
            <a:r>
              <a:rPr b="0" baseline="0" i="0" lang="en-US" sz="1200" u="none" cap="none" strike="noStrike">
                <a:solidFill>
                  <a:srgbClr val="002060"/>
                </a:solidFill>
                <a:latin typeface="Arial"/>
                <a:ea typeface="Arial"/>
                <a:cs typeface="Arial"/>
                <a:sym typeface="Arial"/>
              </a:rPr>
              <a:t>.</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SAMPLE: particiona una relación </a:t>
            </a:r>
            <a:r>
              <a:rPr lang="en-US" sz="1200">
                <a:solidFill>
                  <a:srgbClr val="002060"/>
                </a:solidFill>
              </a:rPr>
              <a:t>en dos o más relaciones</a:t>
            </a:r>
            <a:r>
              <a:rPr b="0" baseline="0" i="0" lang="en-US" sz="1200" u="none" cap="none" strike="noStrike">
                <a:solidFill>
                  <a:srgbClr val="002060"/>
                </a:solidFill>
                <a:latin typeface="Arial"/>
                <a:ea typeface="Arial"/>
                <a:cs typeface="Arial"/>
                <a:sym typeface="Arial"/>
              </a:rPr>
              <a:t>.</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SPLIT: divide una relación en dos o más relaciones.</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STORE: almacena o </a:t>
            </a:r>
            <a:r>
              <a:rPr lang="en-US" sz="1200">
                <a:solidFill>
                  <a:srgbClr val="002060"/>
                </a:solidFill>
              </a:rPr>
              <a:t>guarda los resultados al sistema de archivos</a:t>
            </a:r>
            <a:r>
              <a:rPr b="0" baseline="0" i="0" lang="en-US" sz="1200" u="none" cap="none" strike="noStrike">
                <a:solidFill>
                  <a:srgbClr val="002060"/>
                </a:solidFill>
                <a:latin typeface="Arial"/>
                <a:ea typeface="Arial"/>
                <a:cs typeface="Arial"/>
                <a:sym typeface="Arial"/>
              </a:rPr>
              <a:t>.</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STREAM: envía datos a un script </a:t>
            </a:r>
            <a:r>
              <a:rPr lang="en-US" sz="1200">
                <a:solidFill>
                  <a:srgbClr val="002060"/>
                </a:solidFill>
              </a:rPr>
              <a:t>o programa externo</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UNION: calcula la relación de dos o más relaciones</a:t>
            </a:r>
          </a:p>
          <a:p>
            <a:pPr indent="0" lvl="0" marL="0" marR="0" rtl="0" algn="l">
              <a:spcBef>
                <a:spcPts val="0"/>
              </a:spcBef>
              <a:buNone/>
            </a:pPr>
            <a:r>
              <a:t/>
            </a:r>
            <a:endParaRPr b="0" baseline="0" i="0" sz="1200" u="none" cap="none" strike="noStrike">
              <a:solidFill>
                <a:srgbClr val="002060"/>
              </a:solidFill>
              <a:latin typeface="Arial"/>
              <a:ea typeface="Arial"/>
              <a:cs typeface="Arial"/>
              <a:sym typeface="Arial"/>
            </a:endParaRPr>
          </a:p>
        </p:txBody>
      </p:sp>
      <p:sp>
        <p:nvSpPr>
          <p:cNvPr id="241" name="Shape 241"/>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Pig Latin: Operadores relacionales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nvSpPr>
        <p:spPr>
          <a:xfrm>
            <a:off x="8448675" y="64881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248" name="Shape 248"/>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Pig Latin: Operadores relacionales</a:t>
            </a:r>
          </a:p>
        </p:txBody>
      </p:sp>
      <p:sp>
        <p:nvSpPr>
          <p:cNvPr id="249" name="Shape 249"/>
          <p:cNvSpPr txBox="1"/>
          <p:nvPr>
            <p:ph idx="1" type="body"/>
          </p:nvPr>
        </p:nvSpPr>
        <p:spPr>
          <a:xfrm>
            <a:off x="1030275" y="1008043"/>
            <a:ext cx="8080500" cy="288000"/>
          </a:xfrm>
          <a:prstGeom prst="rect">
            <a:avLst/>
          </a:prstGeom>
          <a:noFill/>
          <a:ln>
            <a:noFill/>
          </a:ln>
        </p:spPr>
        <p:txBody>
          <a:bodyPr anchorCtr="0" anchor="t" bIns="45700" lIns="91425" rIns="91425" tIns="45700">
            <a:noAutofit/>
          </a:bodyPr>
          <a:lstStyle/>
          <a:p>
            <a:pPr indent="0" lvl="0" marL="0" marR="0" rtl="0" algn="l">
              <a:lnSpc>
                <a:spcPct val="100000"/>
              </a:lnSpc>
              <a:spcBef>
                <a:spcPts val="220"/>
              </a:spcBef>
              <a:spcAft>
                <a:spcPts val="0"/>
              </a:spcAft>
              <a:buNone/>
            </a:pPr>
            <a:r>
              <a:rPr lang="en-US" sz="1100">
                <a:solidFill>
                  <a:srgbClr val="002060"/>
                </a:solidFill>
              </a:rPr>
              <a:t>sudo nano /home/bigdata/ejemplosPig/duplicados.txt</a:t>
            </a:r>
          </a:p>
        </p:txBody>
      </p:sp>
      <p:pic>
        <p:nvPicPr>
          <p:cNvPr id="250" name="Shape 250"/>
          <p:cNvPicPr preferRelativeResize="0"/>
          <p:nvPr/>
        </p:nvPicPr>
        <p:blipFill>
          <a:blip r:embed="rId3">
            <a:alphaModFix/>
          </a:blip>
          <a:stretch>
            <a:fillRect/>
          </a:stretch>
        </p:blipFill>
        <p:spPr>
          <a:xfrm>
            <a:off x="1150525" y="1419850"/>
            <a:ext cx="6076950" cy="209550"/>
          </a:xfrm>
          <a:prstGeom prst="rect">
            <a:avLst/>
          </a:prstGeom>
          <a:noFill/>
          <a:ln>
            <a:noFill/>
          </a:ln>
        </p:spPr>
      </p:pic>
      <p:sp>
        <p:nvSpPr>
          <p:cNvPr id="251" name="Shape 251"/>
          <p:cNvSpPr txBox="1"/>
          <p:nvPr>
            <p:ph idx="2" type="body"/>
          </p:nvPr>
        </p:nvSpPr>
        <p:spPr>
          <a:xfrm>
            <a:off x="1182675" y="1846250"/>
            <a:ext cx="2028899" cy="1143000"/>
          </a:xfrm>
          <a:prstGeom prst="rect">
            <a:avLst/>
          </a:prstGeom>
          <a:noFill/>
          <a:ln>
            <a:noFill/>
          </a:ln>
        </p:spPr>
        <p:txBody>
          <a:bodyPr anchorCtr="0" anchor="t" bIns="45700" lIns="91425" rIns="91425" tIns="45700">
            <a:noAutofit/>
          </a:bodyPr>
          <a:lstStyle/>
          <a:p>
            <a:pPr indent="0" lvl="0" marL="0" marR="0" rtl="0" algn="l">
              <a:lnSpc>
                <a:spcPct val="100000"/>
              </a:lnSpc>
              <a:spcBef>
                <a:spcPts val="220"/>
              </a:spcBef>
              <a:spcAft>
                <a:spcPts val="0"/>
              </a:spcAft>
              <a:buClr>
                <a:schemeClr val="dk1"/>
              </a:buClr>
              <a:buSzPct val="100000"/>
              <a:buFont typeface="Arial"/>
              <a:buNone/>
            </a:pPr>
            <a:r>
              <a:rPr lang="en-US" sz="1100">
                <a:solidFill>
                  <a:srgbClr val="002060"/>
                </a:solidFill>
              </a:rPr>
              <a:t>8, 3, 4</a:t>
            </a:r>
          </a:p>
          <a:p>
            <a:pPr indent="0" lvl="0" marL="0" marR="0" rtl="0" algn="l">
              <a:lnSpc>
                <a:spcPct val="100000"/>
              </a:lnSpc>
              <a:spcBef>
                <a:spcPts val="220"/>
              </a:spcBef>
              <a:spcAft>
                <a:spcPts val="0"/>
              </a:spcAft>
              <a:buClr>
                <a:schemeClr val="dk1"/>
              </a:buClr>
              <a:buSzPct val="100000"/>
              <a:buFont typeface="Arial"/>
              <a:buNone/>
            </a:pPr>
            <a:r>
              <a:rPr lang="en-US" sz="1100">
                <a:solidFill>
                  <a:srgbClr val="002060"/>
                </a:solidFill>
              </a:rPr>
              <a:t>1, 2, 3</a:t>
            </a:r>
          </a:p>
          <a:p>
            <a:pPr indent="0" lvl="0" marL="0" marR="0" rtl="0" algn="l">
              <a:lnSpc>
                <a:spcPct val="100000"/>
              </a:lnSpc>
              <a:spcBef>
                <a:spcPts val="220"/>
              </a:spcBef>
              <a:spcAft>
                <a:spcPts val="0"/>
              </a:spcAft>
              <a:buClr>
                <a:schemeClr val="dk1"/>
              </a:buClr>
              <a:buSzPct val="100000"/>
              <a:buFont typeface="Arial"/>
              <a:buNone/>
            </a:pPr>
            <a:r>
              <a:rPr lang="en-US" sz="1100">
                <a:solidFill>
                  <a:srgbClr val="002060"/>
                </a:solidFill>
              </a:rPr>
              <a:t>4, 3, 3</a:t>
            </a:r>
          </a:p>
          <a:p>
            <a:pPr indent="0" lvl="0" marL="0" marR="0" rtl="0" algn="l">
              <a:lnSpc>
                <a:spcPct val="100000"/>
              </a:lnSpc>
              <a:spcBef>
                <a:spcPts val="220"/>
              </a:spcBef>
              <a:spcAft>
                <a:spcPts val="0"/>
              </a:spcAft>
              <a:buClr>
                <a:schemeClr val="dk1"/>
              </a:buClr>
              <a:buSzPct val="100000"/>
              <a:buFont typeface="Arial"/>
              <a:buNone/>
            </a:pPr>
            <a:r>
              <a:rPr lang="en-US" sz="1100">
                <a:solidFill>
                  <a:srgbClr val="002060"/>
                </a:solidFill>
              </a:rPr>
              <a:t>4, 3, 3</a:t>
            </a:r>
          </a:p>
          <a:p>
            <a:pPr indent="0" lvl="0" marL="0" marR="0" rtl="0" algn="l">
              <a:lnSpc>
                <a:spcPct val="100000"/>
              </a:lnSpc>
              <a:spcBef>
                <a:spcPts val="220"/>
              </a:spcBef>
              <a:spcAft>
                <a:spcPts val="0"/>
              </a:spcAft>
              <a:buNone/>
            </a:pPr>
            <a:r>
              <a:rPr lang="en-US" sz="1100">
                <a:solidFill>
                  <a:srgbClr val="002060"/>
                </a:solidFill>
              </a:rPr>
              <a:t>1, 2, 3</a:t>
            </a:r>
          </a:p>
        </p:txBody>
      </p:sp>
      <p:sp>
        <p:nvSpPr>
          <p:cNvPr id="252" name="Shape 252"/>
          <p:cNvSpPr txBox="1"/>
          <p:nvPr>
            <p:ph idx="3" type="body"/>
          </p:nvPr>
        </p:nvSpPr>
        <p:spPr>
          <a:xfrm>
            <a:off x="1182675" y="3598850"/>
            <a:ext cx="4773900" cy="1143000"/>
          </a:xfrm>
          <a:prstGeom prst="rect">
            <a:avLst/>
          </a:prstGeom>
          <a:noFill/>
          <a:ln>
            <a:noFill/>
          </a:ln>
        </p:spPr>
        <p:txBody>
          <a:bodyPr anchorCtr="0" anchor="t" bIns="45700" lIns="91425" rIns="91425" tIns="45700">
            <a:noAutofit/>
          </a:bodyPr>
          <a:lstStyle/>
          <a:p>
            <a:pPr indent="0" lvl="0" marL="0" marR="0" rtl="0" algn="l">
              <a:lnSpc>
                <a:spcPct val="100000"/>
              </a:lnSpc>
              <a:spcBef>
                <a:spcPts val="220"/>
              </a:spcBef>
              <a:spcAft>
                <a:spcPts val="0"/>
              </a:spcAft>
              <a:buNone/>
            </a:pPr>
            <a:r>
              <a:rPr lang="en-US" sz="1100">
                <a:solidFill>
                  <a:srgbClr val="002060"/>
                </a:solidFill>
              </a:rPr>
              <a:t>grunt&gt; duplicados = load '/home/bigdata/ejemplosPig/duplicados.txt';</a:t>
            </a:r>
          </a:p>
          <a:p>
            <a:pPr indent="0" lvl="0" marL="0" marR="0" rtl="0" algn="l">
              <a:lnSpc>
                <a:spcPct val="100000"/>
              </a:lnSpc>
              <a:spcBef>
                <a:spcPts val="220"/>
              </a:spcBef>
              <a:spcAft>
                <a:spcPts val="0"/>
              </a:spcAft>
              <a:buNone/>
            </a:pPr>
            <a:r>
              <a:rPr lang="en-US" sz="1100">
                <a:solidFill>
                  <a:srgbClr val="002060"/>
                </a:solidFill>
              </a:rPr>
              <a:t>grunt&gt; dump duplicados;</a:t>
            </a:r>
          </a:p>
          <a:p>
            <a:pPr indent="0" lvl="0" marL="0" marR="0" rtl="0" algn="l">
              <a:lnSpc>
                <a:spcPct val="100000"/>
              </a:lnSpc>
              <a:spcBef>
                <a:spcPts val="220"/>
              </a:spcBef>
              <a:spcAft>
                <a:spcPts val="0"/>
              </a:spcAft>
              <a:buNone/>
            </a:pPr>
            <a:r>
              <a:rPr lang="en-US" sz="1100">
                <a:solidFill>
                  <a:srgbClr val="002060"/>
                </a:solidFill>
              </a:rPr>
              <a:t>grunt&gt; distintos = distinct duplicados;</a:t>
            </a:r>
          </a:p>
          <a:p>
            <a:pPr indent="0" lvl="0" marL="0" marR="0" rtl="0" algn="l">
              <a:lnSpc>
                <a:spcPct val="100000"/>
              </a:lnSpc>
              <a:spcBef>
                <a:spcPts val="220"/>
              </a:spcBef>
              <a:spcAft>
                <a:spcPts val="0"/>
              </a:spcAft>
              <a:buNone/>
            </a:pPr>
            <a:r>
              <a:rPr lang="en-US" sz="1100">
                <a:solidFill>
                  <a:srgbClr val="002060"/>
                </a:solidFill>
              </a:rPr>
              <a:t>grunt&gt; dump distintos;</a:t>
            </a:r>
          </a:p>
          <a:p>
            <a:pPr indent="0" lvl="0" marL="0" marR="0" rtl="0" algn="l">
              <a:lnSpc>
                <a:spcPct val="100000"/>
              </a:lnSpc>
              <a:spcBef>
                <a:spcPts val="220"/>
              </a:spcBef>
              <a:spcAft>
                <a:spcPts val="0"/>
              </a:spcAft>
              <a:buNone/>
            </a:pPr>
            <a:r>
              <a:t/>
            </a:r>
            <a:endParaRPr sz="1100">
              <a:solidFill>
                <a:srgbClr val="002060"/>
              </a:solidFill>
            </a:endParaRPr>
          </a:p>
          <a:p>
            <a:pPr indent="0" lvl="0" marL="0" marR="0" rtl="0" algn="l">
              <a:lnSpc>
                <a:spcPct val="100000"/>
              </a:lnSpc>
              <a:spcBef>
                <a:spcPts val="220"/>
              </a:spcBef>
              <a:spcAft>
                <a:spcPts val="0"/>
              </a:spcAft>
              <a:buNone/>
            </a:pPr>
            <a:r>
              <a:t/>
            </a:r>
            <a:endParaRPr sz="1100">
              <a:solidFill>
                <a:srgbClr val="002060"/>
              </a:solidFill>
            </a:endParaRPr>
          </a:p>
        </p:txBody>
      </p:sp>
      <p:pic>
        <p:nvPicPr>
          <p:cNvPr id="253" name="Shape 253"/>
          <p:cNvPicPr preferRelativeResize="0"/>
          <p:nvPr/>
        </p:nvPicPr>
        <p:blipFill>
          <a:blip r:embed="rId4">
            <a:alphaModFix/>
          </a:blip>
          <a:stretch>
            <a:fillRect/>
          </a:stretch>
        </p:blipFill>
        <p:spPr>
          <a:xfrm>
            <a:off x="4000475" y="4099875"/>
            <a:ext cx="4517349" cy="1707024"/>
          </a:xfrm>
          <a:prstGeom prst="rect">
            <a:avLst/>
          </a:prstGeom>
          <a:noFill/>
          <a:ln>
            <a:noFill/>
          </a:ln>
        </p:spPr>
      </p:pic>
      <p:pic>
        <p:nvPicPr>
          <p:cNvPr id="254" name="Shape 254"/>
          <p:cNvPicPr preferRelativeResize="0"/>
          <p:nvPr/>
        </p:nvPicPr>
        <p:blipFill>
          <a:blip r:embed="rId5">
            <a:alphaModFix/>
          </a:blip>
          <a:stretch>
            <a:fillRect/>
          </a:stretch>
        </p:blipFill>
        <p:spPr>
          <a:xfrm>
            <a:off x="2895600" y="1828800"/>
            <a:ext cx="5838825" cy="151447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nvSpPr>
        <p:spPr>
          <a:xfrm>
            <a:off x="8448675" y="64881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261" name="Shape 261"/>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Pig Latin: Operadores relacionales</a:t>
            </a:r>
          </a:p>
        </p:txBody>
      </p:sp>
      <p:sp>
        <p:nvSpPr>
          <p:cNvPr id="262" name="Shape 262"/>
          <p:cNvSpPr txBox="1"/>
          <p:nvPr>
            <p:ph idx="1" type="body"/>
          </p:nvPr>
        </p:nvSpPr>
        <p:spPr>
          <a:xfrm>
            <a:off x="1030275" y="1008043"/>
            <a:ext cx="8080500" cy="297899"/>
          </a:xfrm>
          <a:prstGeom prst="rect">
            <a:avLst/>
          </a:prstGeom>
          <a:noFill/>
          <a:ln>
            <a:noFill/>
          </a:ln>
        </p:spPr>
        <p:txBody>
          <a:bodyPr anchorCtr="0" anchor="t" bIns="45700" lIns="91425" rIns="91425" tIns="45700">
            <a:noAutofit/>
          </a:bodyPr>
          <a:lstStyle/>
          <a:p>
            <a:pPr indent="0" lvl="0" marL="0" marR="0" rtl="0" algn="l">
              <a:lnSpc>
                <a:spcPct val="100000"/>
              </a:lnSpc>
              <a:spcBef>
                <a:spcPts val="220"/>
              </a:spcBef>
              <a:spcAft>
                <a:spcPts val="0"/>
              </a:spcAft>
              <a:buNone/>
            </a:pPr>
            <a:r>
              <a:rPr lang="en-US" sz="1100">
                <a:solidFill>
                  <a:srgbClr val="002060"/>
                </a:solidFill>
              </a:rPr>
              <a:t>sudo nano /home/bigdata/ejemplosPig/filter.txt</a:t>
            </a:r>
          </a:p>
        </p:txBody>
      </p:sp>
      <p:sp>
        <p:nvSpPr>
          <p:cNvPr id="263" name="Shape 263"/>
          <p:cNvSpPr txBox="1"/>
          <p:nvPr>
            <p:ph idx="2" type="body"/>
          </p:nvPr>
        </p:nvSpPr>
        <p:spPr>
          <a:xfrm>
            <a:off x="1182675" y="1821325"/>
            <a:ext cx="2415300" cy="1625100"/>
          </a:xfrm>
          <a:prstGeom prst="rect">
            <a:avLst/>
          </a:prstGeom>
          <a:noFill/>
          <a:ln>
            <a:noFill/>
          </a:ln>
        </p:spPr>
        <p:txBody>
          <a:bodyPr anchorCtr="0" anchor="t" bIns="45700" lIns="91425" rIns="91425" tIns="45700">
            <a:noAutofit/>
          </a:bodyPr>
          <a:lstStyle/>
          <a:p>
            <a:pPr indent="0" lvl="0" marL="0" marR="0" rtl="0" algn="l">
              <a:lnSpc>
                <a:spcPct val="100000"/>
              </a:lnSpc>
              <a:spcBef>
                <a:spcPts val="220"/>
              </a:spcBef>
              <a:spcAft>
                <a:spcPts val="0"/>
              </a:spcAft>
              <a:buNone/>
            </a:pPr>
            <a:r>
              <a:rPr lang="en-US" sz="1100">
                <a:solidFill>
                  <a:srgbClr val="002060"/>
                </a:solidFill>
              </a:rPr>
              <a:t>SEPARADOS POR TABULADOR</a:t>
            </a:r>
          </a:p>
          <a:p>
            <a:pPr indent="0" lvl="0" marL="0" marR="0" rtl="0" algn="l">
              <a:lnSpc>
                <a:spcPct val="100000"/>
              </a:lnSpc>
              <a:spcBef>
                <a:spcPts val="220"/>
              </a:spcBef>
              <a:spcAft>
                <a:spcPts val="0"/>
              </a:spcAft>
              <a:buNone/>
            </a:pPr>
            <a:r>
              <a:rPr lang="en-US" sz="1100">
                <a:solidFill>
                  <a:srgbClr val="002060"/>
                </a:solidFill>
              </a:rPr>
              <a:t>1   	2   	3</a:t>
            </a:r>
          </a:p>
          <a:p>
            <a:pPr indent="0" lvl="0" marL="0" marR="0" rtl="0" algn="l">
              <a:lnSpc>
                <a:spcPct val="100000"/>
              </a:lnSpc>
              <a:spcBef>
                <a:spcPts val="220"/>
              </a:spcBef>
              <a:spcAft>
                <a:spcPts val="0"/>
              </a:spcAft>
              <a:buNone/>
            </a:pPr>
            <a:r>
              <a:rPr lang="en-US" sz="1100">
                <a:solidFill>
                  <a:srgbClr val="002060"/>
                </a:solidFill>
              </a:rPr>
              <a:t>4   	2   	1</a:t>
            </a:r>
          </a:p>
          <a:p>
            <a:pPr indent="0" lvl="0" marL="0" marR="0" rtl="0" algn="l">
              <a:lnSpc>
                <a:spcPct val="100000"/>
              </a:lnSpc>
              <a:spcBef>
                <a:spcPts val="220"/>
              </a:spcBef>
              <a:spcAft>
                <a:spcPts val="0"/>
              </a:spcAft>
              <a:buNone/>
            </a:pPr>
            <a:r>
              <a:rPr lang="en-US" sz="1100">
                <a:solidFill>
                  <a:srgbClr val="002060"/>
                </a:solidFill>
              </a:rPr>
              <a:t>1   	2   	3</a:t>
            </a:r>
          </a:p>
          <a:p>
            <a:pPr indent="0" lvl="0" marL="0" marR="0" rtl="0" algn="l">
              <a:lnSpc>
                <a:spcPct val="100000"/>
              </a:lnSpc>
              <a:spcBef>
                <a:spcPts val="220"/>
              </a:spcBef>
              <a:spcAft>
                <a:spcPts val="0"/>
              </a:spcAft>
              <a:buNone/>
            </a:pPr>
            <a:r>
              <a:rPr lang="en-US" sz="1100">
                <a:solidFill>
                  <a:srgbClr val="002060"/>
                </a:solidFill>
              </a:rPr>
              <a:t>8   	3   	4</a:t>
            </a:r>
          </a:p>
          <a:p>
            <a:pPr indent="0" lvl="0" marL="0" marR="0" rtl="0" algn="l">
              <a:lnSpc>
                <a:spcPct val="100000"/>
              </a:lnSpc>
              <a:spcBef>
                <a:spcPts val="220"/>
              </a:spcBef>
              <a:spcAft>
                <a:spcPts val="0"/>
              </a:spcAft>
              <a:buNone/>
            </a:pPr>
            <a:r>
              <a:rPr lang="en-US" sz="1100">
                <a:solidFill>
                  <a:srgbClr val="002060"/>
                </a:solidFill>
              </a:rPr>
              <a:t>4   	3   	3</a:t>
            </a:r>
          </a:p>
          <a:p>
            <a:pPr indent="0" lvl="0" marL="0" marR="0" rtl="0" algn="l">
              <a:lnSpc>
                <a:spcPct val="100000"/>
              </a:lnSpc>
              <a:spcBef>
                <a:spcPts val="220"/>
              </a:spcBef>
              <a:spcAft>
                <a:spcPts val="0"/>
              </a:spcAft>
              <a:buNone/>
            </a:pPr>
            <a:r>
              <a:rPr lang="en-US" sz="1100">
                <a:solidFill>
                  <a:srgbClr val="002060"/>
                </a:solidFill>
              </a:rPr>
              <a:t>7   	2   	5</a:t>
            </a:r>
          </a:p>
          <a:p>
            <a:pPr indent="0" lvl="0" marL="0" marR="0" rtl="0" algn="l">
              <a:lnSpc>
                <a:spcPct val="100000"/>
              </a:lnSpc>
              <a:spcBef>
                <a:spcPts val="220"/>
              </a:spcBef>
              <a:spcAft>
                <a:spcPts val="0"/>
              </a:spcAft>
              <a:buNone/>
            </a:pPr>
            <a:r>
              <a:rPr lang="en-US" sz="1100">
                <a:solidFill>
                  <a:srgbClr val="002060"/>
                </a:solidFill>
              </a:rPr>
              <a:t>8   	4   	3</a:t>
            </a:r>
          </a:p>
          <a:p>
            <a:pPr indent="0" lvl="0" marL="0" marR="0" rtl="0" algn="l">
              <a:lnSpc>
                <a:spcPct val="100000"/>
              </a:lnSpc>
              <a:spcBef>
                <a:spcPts val="220"/>
              </a:spcBef>
              <a:spcAft>
                <a:spcPts val="0"/>
              </a:spcAft>
              <a:buNone/>
            </a:pPr>
            <a:r>
              <a:t/>
            </a:r>
            <a:endParaRPr sz="1100">
              <a:solidFill>
                <a:srgbClr val="002060"/>
              </a:solidFill>
            </a:endParaRPr>
          </a:p>
          <a:p>
            <a:pPr indent="0" lvl="0" marL="0" marR="0" rtl="0" algn="l">
              <a:lnSpc>
                <a:spcPct val="100000"/>
              </a:lnSpc>
              <a:spcBef>
                <a:spcPts val="220"/>
              </a:spcBef>
              <a:spcAft>
                <a:spcPts val="0"/>
              </a:spcAft>
              <a:buNone/>
            </a:pPr>
            <a:r>
              <a:t/>
            </a:r>
            <a:endParaRPr sz="1100">
              <a:solidFill>
                <a:srgbClr val="002060"/>
              </a:solidFill>
            </a:endParaRPr>
          </a:p>
        </p:txBody>
      </p:sp>
      <p:sp>
        <p:nvSpPr>
          <p:cNvPr id="264" name="Shape 264"/>
          <p:cNvSpPr txBox="1"/>
          <p:nvPr>
            <p:ph idx="3" type="body"/>
          </p:nvPr>
        </p:nvSpPr>
        <p:spPr>
          <a:xfrm>
            <a:off x="1182675" y="3446450"/>
            <a:ext cx="5627700" cy="680099"/>
          </a:xfrm>
          <a:prstGeom prst="rect">
            <a:avLst/>
          </a:prstGeom>
          <a:noFill/>
          <a:ln>
            <a:noFill/>
          </a:ln>
        </p:spPr>
        <p:txBody>
          <a:bodyPr anchorCtr="0" anchor="t" bIns="45700" lIns="91425" rIns="91425" tIns="45700">
            <a:noAutofit/>
          </a:bodyPr>
          <a:lstStyle/>
          <a:p>
            <a:pPr indent="0" lvl="0" marL="0" marR="0" rtl="0" algn="l">
              <a:lnSpc>
                <a:spcPct val="100000"/>
              </a:lnSpc>
              <a:spcBef>
                <a:spcPts val="220"/>
              </a:spcBef>
              <a:spcAft>
                <a:spcPts val="0"/>
              </a:spcAft>
              <a:buNone/>
            </a:pPr>
            <a:r>
              <a:rPr lang="en-US" sz="1100">
                <a:solidFill>
                  <a:srgbClr val="002060"/>
                </a:solidFill>
              </a:rPr>
              <a:t>grunt&gt; data = load '/home/bigdata/ejemplosPig/filter.txt' as (c1: int, c2: int, c3:int);</a:t>
            </a:r>
          </a:p>
          <a:p>
            <a:pPr indent="0" lvl="0" marL="0" marR="0" rtl="0" algn="l">
              <a:lnSpc>
                <a:spcPct val="100000"/>
              </a:lnSpc>
              <a:spcBef>
                <a:spcPts val="220"/>
              </a:spcBef>
              <a:spcAft>
                <a:spcPts val="0"/>
              </a:spcAft>
              <a:buNone/>
            </a:pPr>
            <a:r>
              <a:rPr lang="en-US" sz="1100">
                <a:solidFill>
                  <a:srgbClr val="002060"/>
                </a:solidFill>
              </a:rPr>
              <a:t>grunt&gt; describe data;</a:t>
            </a:r>
          </a:p>
          <a:p>
            <a:pPr indent="0" lvl="0" marL="0" marR="0" rtl="0" algn="l">
              <a:lnSpc>
                <a:spcPct val="100000"/>
              </a:lnSpc>
              <a:spcBef>
                <a:spcPts val="220"/>
              </a:spcBef>
              <a:spcAft>
                <a:spcPts val="0"/>
              </a:spcAft>
              <a:buNone/>
            </a:pPr>
            <a:r>
              <a:rPr lang="en-US" sz="1100">
                <a:solidFill>
                  <a:srgbClr val="002060"/>
                </a:solidFill>
              </a:rPr>
              <a:t>grunt&gt; dump data;</a:t>
            </a:r>
          </a:p>
          <a:p>
            <a:pPr indent="0" lvl="0" marL="0" marR="0" rtl="0" algn="l">
              <a:lnSpc>
                <a:spcPct val="100000"/>
              </a:lnSpc>
              <a:spcBef>
                <a:spcPts val="220"/>
              </a:spcBef>
              <a:spcAft>
                <a:spcPts val="0"/>
              </a:spcAft>
              <a:buNone/>
            </a:pPr>
            <a:r>
              <a:t/>
            </a:r>
            <a:endParaRPr sz="1100">
              <a:solidFill>
                <a:srgbClr val="002060"/>
              </a:solidFill>
            </a:endParaRPr>
          </a:p>
        </p:txBody>
      </p:sp>
      <p:pic>
        <p:nvPicPr>
          <p:cNvPr id="265" name="Shape 265"/>
          <p:cNvPicPr preferRelativeResize="0"/>
          <p:nvPr/>
        </p:nvPicPr>
        <p:blipFill>
          <a:blip r:embed="rId3">
            <a:alphaModFix/>
          </a:blip>
          <a:stretch>
            <a:fillRect/>
          </a:stretch>
        </p:blipFill>
        <p:spPr>
          <a:xfrm>
            <a:off x="1143000" y="1371600"/>
            <a:ext cx="5667375" cy="190500"/>
          </a:xfrm>
          <a:prstGeom prst="rect">
            <a:avLst/>
          </a:prstGeom>
          <a:noFill/>
          <a:ln>
            <a:noFill/>
          </a:ln>
        </p:spPr>
      </p:pic>
      <p:pic>
        <p:nvPicPr>
          <p:cNvPr id="266" name="Shape 266"/>
          <p:cNvPicPr preferRelativeResize="0"/>
          <p:nvPr/>
        </p:nvPicPr>
        <p:blipFill>
          <a:blip r:embed="rId4">
            <a:alphaModFix/>
          </a:blip>
          <a:stretch>
            <a:fillRect/>
          </a:stretch>
        </p:blipFill>
        <p:spPr>
          <a:xfrm>
            <a:off x="3865233" y="1627900"/>
            <a:ext cx="4583441" cy="1752749"/>
          </a:xfrm>
          <a:prstGeom prst="rect">
            <a:avLst/>
          </a:prstGeom>
          <a:noFill/>
          <a:ln>
            <a:noFill/>
          </a:ln>
        </p:spPr>
      </p:pic>
      <p:pic>
        <p:nvPicPr>
          <p:cNvPr id="267" name="Shape 267"/>
          <p:cNvPicPr preferRelativeResize="0"/>
          <p:nvPr/>
        </p:nvPicPr>
        <p:blipFill>
          <a:blip r:embed="rId5">
            <a:alphaModFix/>
          </a:blip>
          <a:stretch>
            <a:fillRect/>
          </a:stretch>
        </p:blipFill>
        <p:spPr>
          <a:xfrm>
            <a:off x="1276475" y="4126550"/>
            <a:ext cx="7118924" cy="195282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64" name="Shape 64"/>
          <p:cNvSpPr txBox="1"/>
          <p:nvPr/>
        </p:nvSpPr>
        <p:spPr>
          <a:xfrm>
            <a:off x="361950" y="1208087"/>
            <a:ext cx="8353425" cy="1470024"/>
          </a:xfrm>
          <a:prstGeom prst="rect">
            <a:avLst/>
          </a:prstGeom>
          <a:noFill/>
          <a:ln cap="flat" cmpd="sng" w="9525">
            <a:solidFill>
              <a:srgbClr val="BFBFB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1C1C1C"/>
              </a:buClr>
              <a:buSzPct val="25000"/>
              <a:buFont typeface="Arial"/>
              <a:buNone/>
            </a:pPr>
            <a:r>
              <a:rPr b="1" baseline="0" i="0" lang="en-US" sz="3600" u="none" cap="none" strike="noStrike">
                <a:solidFill>
                  <a:srgbClr val="1C1C1C"/>
                </a:solidFill>
                <a:latin typeface="Arial"/>
                <a:ea typeface="Arial"/>
                <a:cs typeface="Arial"/>
                <a:sym typeface="Arial"/>
              </a:rPr>
              <a:t>Sesión </a:t>
            </a:r>
            <a:r>
              <a:rPr b="1" lang="en-US" sz="3600">
                <a:solidFill>
                  <a:srgbClr val="1C1C1C"/>
                </a:solidFill>
              </a:rPr>
              <a:t>II</a:t>
            </a:r>
            <a:r>
              <a:rPr b="1" baseline="0" i="0" lang="en-US" sz="3600" u="none" cap="none" strike="noStrike">
                <a:solidFill>
                  <a:srgbClr val="1C1C1C"/>
                </a:solidFill>
                <a:latin typeface="Arial"/>
                <a:ea typeface="Arial"/>
                <a:cs typeface="Arial"/>
                <a:sym typeface="Arial"/>
              </a:rPr>
              <a:t>: PIG</a:t>
            </a:r>
          </a:p>
        </p:txBody>
      </p:sp>
      <p:sp>
        <p:nvSpPr>
          <p:cNvPr id="65" name="Shape 65"/>
          <p:cNvSpPr txBox="1"/>
          <p:nvPr/>
        </p:nvSpPr>
        <p:spPr>
          <a:xfrm>
            <a:off x="939800" y="3103561"/>
            <a:ext cx="7335836" cy="159226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0" baseline="0" i="0" lang="en-US" sz="1200" u="none" cap="none" strike="noStrike">
                <a:solidFill>
                  <a:srgbClr val="002060"/>
                </a:solidFill>
                <a:latin typeface="Arial"/>
                <a:ea typeface="Arial"/>
                <a:cs typeface="Arial"/>
                <a:sym typeface="Arial"/>
              </a:rPr>
              <a:t>Objetivos: </a:t>
            </a:r>
          </a:p>
          <a:p>
            <a:pPr indent="0" lvl="1" marL="457200" marR="0" rtl="0" algn="l">
              <a:lnSpc>
                <a:spcPct val="100000"/>
              </a:lnSpc>
              <a:spcBef>
                <a:spcPts val="0"/>
              </a:spcBef>
              <a:spcAft>
                <a:spcPts val="0"/>
              </a:spcAft>
              <a:buClr>
                <a:srgbClr val="002060"/>
              </a:buClr>
              <a:buSzPct val="100000"/>
              <a:buFont typeface="Noto Symbol"/>
              <a:buChar char="❖"/>
            </a:pPr>
            <a:r>
              <a:rPr b="0" baseline="0" i="0" lang="en-US" sz="1200" u="none" cap="none" strike="noStrike">
                <a:solidFill>
                  <a:srgbClr val="002060"/>
                </a:solidFill>
                <a:latin typeface="Arial"/>
                <a:ea typeface="Arial"/>
                <a:cs typeface="Arial"/>
                <a:sym typeface="Arial"/>
              </a:rPr>
              <a:t>Características de PIG</a:t>
            </a:r>
          </a:p>
          <a:p>
            <a:pPr indent="0" lvl="1" marL="457200" marR="0" rtl="0" algn="l">
              <a:lnSpc>
                <a:spcPct val="100000"/>
              </a:lnSpc>
              <a:spcBef>
                <a:spcPts val="0"/>
              </a:spcBef>
              <a:spcAft>
                <a:spcPts val="0"/>
              </a:spcAft>
              <a:buClr>
                <a:srgbClr val="002060"/>
              </a:buClr>
              <a:buSzPct val="100000"/>
              <a:buFont typeface="Noto Symbol"/>
              <a:buChar char="❖"/>
            </a:pPr>
            <a:r>
              <a:rPr b="0" baseline="0" i="0" lang="en-US" sz="1200" u="none" cap="none" strike="noStrike">
                <a:solidFill>
                  <a:srgbClr val="002060"/>
                </a:solidFill>
                <a:latin typeface="Arial"/>
                <a:ea typeface="Arial"/>
                <a:cs typeface="Arial"/>
                <a:sym typeface="Arial"/>
              </a:rPr>
              <a:t>Aprender a instalarlo sobre un servidor Hadoop</a:t>
            </a:r>
          </a:p>
          <a:p>
            <a:pPr indent="0" lvl="1" marL="457200" marR="0" rtl="0" algn="l">
              <a:lnSpc>
                <a:spcPct val="100000"/>
              </a:lnSpc>
              <a:spcBef>
                <a:spcPts val="0"/>
              </a:spcBef>
              <a:spcAft>
                <a:spcPts val="0"/>
              </a:spcAft>
              <a:buClr>
                <a:srgbClr val="002060"/>
              </a:buClr>
              <a:buSzPct val="100000"/>
              <a:buFont typeface="Noto Symbol"/>
              <a:buChar char="❖"/>
            </a:pPr>
            <a:r>
              <a:rPr b="0" baseline="0" i="0" lang="en-US" sz="1200" u="none" cap="none" strike="noStrike">
                <a:solidFill>
                  <a:srgbClr val="002060"/>
                </a:solidFill>
                <a:latin typeface="Arial"/>
                <a:ea typeface="Arial"/>
                <a:cs typeface="Arial"/>
                <a:sym typeface="Arial"/>
              </a:rPr>
              <a:t>Aprender la sintaxis básica de Grunt</a:t>
            </a:r>
          </a:p>
          <a:p>
            <a:pPr indent="0" lvl="1" marL="457200" marR="0" rtl="0" algn="l">
              <a:lnSpc>
                <a:spcPct val="100000"/>
              </a:lnSpc>
              <a:spcBef>
                <a:spcPts val="0"/>
              </a:spcBef>
              <a:spcAft>
                <a:spcPts val="0"/>
              </a:spcAft>
              <a:buClr>
                <a:srgbClr val="002060"/>
              </a:buClr>
              <a:buSzPct val="100000"/>
              <a:buFont typeface="Noto Symbol"/>
              <a:buChar char="❖"/>
            </a:pPr>
            <a:r>
              <a:rPr b="0" baseline="0" i="0" lang="en-US" sz="1200" u="none" cap="none" strike="noStrike">
                <a:solidFill>
                  <a:srgbClr val="002060"/>
                </a:solidFill>
                <a:latin typeface="Arial"/>
                <a:ea typeface="Arial"/>
                <a:cs typeface="Arial"/>
                <a:sym typeface="Arial"/>
              </a:rPr>
              <a:t>Conocer la sintaxis de programación en PIG (Pig latin)</a:t>
            </a:r>
          </a:p>
          <a:p>
            <a:pPr indent="0" lvl="1" marL="457200" marR="0" rtl="0" algn="l">
              <a:lnSpc>
                <a:spcPct val="100000"/>
              </a:lnSpc>
              <a:spcBef>
                <a:spcPts val="0"/>
              </a:spcBef>
              <a:spcAft>
                <a:spcPts val="0"/>
              </a:spcAft>
              <a:buClr>
                <a:srgbClr val="002060"/>
              </a:buClr>
              <a:buSzPct val="100000"/>
              <a:buFont typeface="Noto Symbol"/>
              <a:buChar char="❖"/>
            </a:pPr>
            <a:r>
              <a:rPr b="0" baseline="0" i="0" lang="en-US" sz="1200" u="none" cap="none" strike="noStrike">
                <a:solidFill>
                  <a:srgbClr val="002060"/>
                </a:solidFill>
                <a:latin typeface="Arial"/>
                <a:ea typeface="Arial"/>
                <a:cs typeface="Arial"/>
                <a:sym typeface="Arial"/>
              </a:rPr>
              <a:t>Conocer cómo se pueden definir funciones en PIG</a:t>
            </a:r>
          </a:p>
          <a:p>
            <a:pPr indent="0" lvl="1" marL="457200" marR="0" rtl="0" algn="l">
              <a:lnSpc>
                <a:spcPct val="100000"/>
              </a:lnSpc>
              <a:spcBef>
                <a:spcPts val="0"/>
              </a:spcBef>
              <a:spcAft>
                <a:spcPts val="0"/>
              </a:spcAft>
              <a:buClr>
                <a:srgbClr val="002060"/>
              </a:buClr>
              <a:buSzPct val="100000"/>
              <a:buFont typeface="Noto Symbol"/>
              <a:buChar char="❖"/>
            </a:pPr>
            <a:r>
              <a:rPr b="0" baseline="0" i="0" lang="en-US" sz="1200" u="none" cap="none" strike="noStrike">
                <a:solidFill>
                  <a:srgbClr val="002060"/>
                </a:solidFill>
                <a:latin typeface="Arial"/>
                <a:ea typeface="Arial"/>
                <a:cs typeface="Arial"/>
                <a:sym typeface="Arial"/>
              </a:rPr>
              <a:t>Resolver ejercicios simples con PIG</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nvSpPr>
        <p:spPr>
          <a:xfrm>
            <a:off x="8448675" y="64881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274" name="Shape 274"/>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Pig Latin: Operadores relacionales</a:t>
            </a:r>
          </a:p>
        </p:txBody>
      </p:sp>
      <p:sp>
        <p:nvSpPr>
          <p:cNvPr id="275" name="Shape 275"/>
          <p:cNvSpPr txBox="1"/>
          <p:nvPr>
            <p:ph idx="1" type="body"/>
          </p:nvPr>
        </p:nvSpPr>
        <p:spPr>
          <a:xfrm>
            <a:off x="1030275" y="1008046"/>
            <a:ext cx="8080500" cy="545399"/>
          </a:xfrm>
          <a:prstGeom prst="rect">
            <a:avLst/>
          </a:prstGeom>
          <a:noFill/>
          <a:ln>
            <a:noFill/>
          </a:ln>
        </p:spPr>
        <p:txBody>
          <a:bodyPr anchorCtr="0" anchor="t" bIns="45700" lIns="91425" rIns="91425" tIns="45700">
            <a:noAutofit/>
          </a:bodyPr>
          <a:lstStyle/>
          <a:p>
            <a:pPr indent="0" lvl="0" marL="0" rtl="0">
              <a:spcBef>
                <a:spcPts val="220"/>
              </a:spcBef>
              <a:buClr>
                <a:schemeClr val="dk1"/>
              </a:buClr>
              <a:buSzPct val="100000"/>
              <a:buFont typeface="Arial"/>
              <a:buNone/>
            </a:pPr>
            <a:r>
              <a:rPr lang="en-US" sz="1100">
                <a:solidFill>
                  <a:srgbClr val="002060"/>
                </a:solidFill>
              </a:rPr>
              <a:t>grunt&gt; result = filter data by c3 ==3;</a:t>
            </a:r>
          </a:p>
          <a:p>
            <a:pPr indent="0" lvl="0" marL="0" rtl="0">
              <a:spcBef>
                <a:spcPts val="220"/>
              </a:spcBef>
              <a:buClr>
                <a:schemeClr val="dk1"/>
              </a:buClr>
              <a:buSzPct val="100000"/>
              <a:buFont typeface="Arial"/>
              <a:buNone/>
            </a:pPr>
            <a:r>
              <a:rPr lang="en-US" sz="1100">
                <a:solidFill>
                  <a:srgbClr val="002060"/>
                </a:solidFill>
              </a:rPr>
              <a:t>grunt&gt; dump result;</a:t>
            </a:r>
          </a:p>
        </p:txBody>
      </p:sp>
      <p:sp>
        <p:nvSpPr>
          <p:cNvPr id="276" name="Shape 276"/>
          <p:cNvSpPr txBox="1"/>
          <p:nvPr>
            <p:ph idx="2" type="body"/>
          </p:nvPr>
        </p:nvSpPr>
        <p:spPr>
          <a:xfrm>
            <a:off x="1030275" y="2989250"/>
            <a:ext cx="5627700" cy="545399"/>
          </a:xfrm>
          <a:prstGeom prst="rect">
            <a:avLst/>
          </a:prstGeom>
          <a:noFill/>
          <a:ln>
            <a:noFill/>
          </a:ln>
        </p:spPr>
        <p:txBody>
          <a:bodyPr anchorCtr="0" anchor="t" bIns="45700" lIns="91425" rIns="91425" tIns="45700">
            <a:noAutofit/>
          </a:bodyPr>
          <a:lstStyle/>
          <a:p>
            <a:pPr indent="0" lvl="0" marL="0" marR="0" rtl="0" algn="l">
              <a:lnSpc>
                <a:spcPct val="100000"/>
              </a:lnSpc>
              <a:spcBef>
                <a:spcPts val="220"/>
              </a:spcBef>
              <a:spcAft>
                <a:spcPts val="0"/>
              </a:spcAft>
              <a:buNone/>
            </a:pPr>
            <a:r>
              <a:rPr lang="en-US" sz="1100">
                <a:solidFill>
                  <a:srgbClr val="002060"/>
                </a:solidFill>
              </a:rPr>
              <a:t>grunt&gt; result2= filter data by (c1==8) or (not (c2+c3&gt;c1));</a:t>
            </a:r>
          </a:p>
          <a:p>
            <a:pPr indent="0" lvl="0" marL="0" marR="0" rtl="0" algn="l">
              <a:lnSpc>
                <a:spcPct val="100000"/>
              </a:lnSpc>
              <a:spcBef>
                <a:spcPts val="220"/>
              </a:spcBef>
              <a:spcAft>
                <a:spcPts val="0"/>
              </a:spcAft>
              <a:buNone/>
            </a:pPr>
            <a:r>
              <a:rPr lang="en-US" sz="1100">
                <a:solidFill>
                  <a:srgbClr val="002060"/>
                </a:solidFill>
              </a:rPr>
              <a:t>grunt&gt; dump result2;</a:t>
            </a:r>
          </a:p>
          <a:p>
            <a:pPr indent="0" lvl="0" marL="0" marR="0" rtl="0" algn="l">
              <a:lnSpc>
                <a:spcPct val="100000"/>
              </a:lnSpc>
              <a:spcBef>
                <a:spcPts val="220"/>
              </a:spcBef>
              <a:spcAft>
                <a:spcPts val="0"/>
              </a:spcAft>
              <a:buNone/>
            </a:pPr>
            <a:r>
              <a:t/>
            </a:r>
            <a:endParaRPr sz="1100">
              <a:solidFill>
                <a:srgbClr val="002060"/>
              </a:solidFill>
            </a:endParaRPr>
          </a:p>
          <a:p>
            <a:pPr indent="0" lvl="0" marL="0" marR="0" rtl="0" algn="l">
              <a:lnSpc>
                <a:spcPct val="100000"/>
              </a:lnSpc>
              <a:spcBef>
                <a:spcPts val="220"/>
              </a:spcBef>
              <a:spcAft>
                <a:spcPts val="0"/>
              </a:spcAft>
              <a:buNone/>
            </a:pPr>
            <a:r>
              <a:t/>
            </a:r>
            <a:endParaRPr sz="1100">
              <a:solidFill>
                <a:srgbClr val="002060"/>
              </a:solidFill>
            </a:endParaRPr>
          </a:p>
        </p:txBody>
      </p:sp>
      <p:pic>
        <p:nvPicPr>
          <p:cNvPr id="277" name="Shape 277"/>
          <p:cNvPicPr preferRelativeResize="0"/>
          <p:nvPr/>
        </p:nvPicPr>
        <p:blipFill>
          <a:blip r:embed="rId3">
            <a:alphaModFix/>
          </a:blip>
          <a:stretch>
            <a:fillRect/>
          </a:stretch>
        </p:blipFill>
        <p:spPr>
          <a:xfrm>
            <a:off x="1135475" y="1601275"/>
            <a:ext cx="3514725" cy="1257300"/>
          </a:xfrm>
          <a:prstGeom prst="rect">
            <a:avLst/>
          </a:prstGeom>
          <a:noFill/>
          <a:ln>
            <a:noFill/>
          </a:ln>
        </p:spPr>
      </p:pic>
      <p:pic>
        <p:nvPicPr>
          <p:cNvPr id="278" name="Shape 278"/>
          <p:cNvPicPr preferRelativeResize="0"/>
          <p:nvPr/>
        </p:nvPicPr>
        <p:blipFill>
          <a:blip r:embed="rId4">
            <a:alphaModFix/>
          </a:blip>
          <a:stretch>
            <a:fillRect/>
          </a:stretch>
        </p:blipFill>
        <p:spPr>
          <a:xfrm>
            <a:off x="1135475" y="3581400"/>
            <a:ext cx="5295900" cy="122872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285" name="Shape 285"/>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Pig Latin</a:t>
            </a:r>
          </a:p>
        </p:txBody>
      </p:sp>
      <p:sp>
        <p:nvSpPr>
          <p:cNvPr id="286" name="Shape 286"/>
          <p:cNvSpPr txBox="1"/>
          <p:nvPr>
            <p:ph idx="1" type="body"/>
          </p:nvPr>
        </p:nvSpPr>
        <p:spPr>
          <a:xfrm>
            <a:off x="1030275" y="1008048"/>
            <a:ext cx="8080500" cy="288000"/>
          </a:xfrm>
          <a:prstGeom prst="rect">
            <a:avLst/>
          </a:prstGeom>
          <a:noFill/>
          <a:ln>
            <a:noFill/>
          </a:ln>
        </p:spPr>
        <p:txBody>
          <a:bodyPr anchorCtr="0" anchor="t" bIns="45700" lIns="91425" rIns="91425" tIns="45700">
            <a:noAutofit/>
          </a:bodyPr>
          <a:lstStyle/>
          <a:p>
            <a:pPr indent="0" lvl="0" marL="0" rtl="0">
              <a:spcBef>
                <a:spcPts val="220"/>
              </a:spcBef>
              <a:buNone/>
            </a:pPr>
            <a:r>
              <a:rPr lang="en-US" sz="1100">
                <a:solidFill>
                  <a:srgbClr val="002060"/>
                </a:solidFill>
              </a:rPr>
              <a:t>$ sudo nano /home/bigdata/ejemplosPig/group.txt</a:t>
            </a:r>
          </a:p>
          <a:p>
            <a:pPr indent="0" lvl="0" marL="0" rtl="0">
              <a:spcBef>
                <a:spcPts val="220"/>
              </a:spcBef>
              <a:buNone/>
            </a:pPr>
            <a:r>
              <a:t/>
            </a:r>
            <a:endParaRPr sz="1100">
              <a:solidFill>
                <a:srgbClr val="002060"/>
              </a:solidFill>
            </a:endParaRPr>
          </a:p>
        </p:txBody>
      </p:sp>
      <p:sp>
        <p:nvSpPr>
          <p:cNvPr id="287" name="Shape 287"/>
          <p:cNvSpPr txBox="1"/>
          <p:nvPr>
            <p:ph idx="2" type="body"/>
          </p:nvPr>
        </p:nvSpPr>
        <p:spPr>
          <a:xfrm>
            <a:off x="1030275" y="1541450"/>
            <a:ext cx="1312200" cy="1317900"/>
          </a:xfrm>
          <a:prstGeom prst="rect">
            <a:avLst/>
          </a:prstGeom>
          <a:noFill/>
          <a:ln>
            <a:noFill/>
          </a:ln>
        </p:spPr>
        <p:txBody>
          <a:bodyPr anchorCtr="0" anchor="t" bIns="45700" lIns="91425" rIns="91425" tIns="45700">
            <a:noAutofit/>
          </a:bodyPr>
          <a:lstStyle/>
          <a:p>
            <a:pPr indent="0" lvl="0" marL="0" rtl="0">
              <a:spcBef>
                <a:spcPts val="220"/>
              </a:spcBef>
              <a:buNone/>
            </a:pPr>
            <a:r>
              <a:rPr lang="en-US" sz="1100">
                <a:solidFill>
                  <a:srgbClr val="002060"/>
                </a:solidFill>
              </a:rPr>
              <a:t>Juan, 30</a:t>
            </a:r>
          </a:p>
          <a:p>
            <a:pPr indent="0" lvl="0" marL="0" rtl="0">
              <a:spcBef>
                <a:spcPts val="220"/>
              </a:spcBef>
              <a:buNone/>
            </a:pPr>
            <a:r>
              <a:rPr lang="en-US" sz="1100">
                <a:solidFill>
                  <a:srgbClr val="002060"/>
                </a:solidFill>
              </a:rPr>
              <a:t>Maria, 32</a:t>
            </a:r>
          </a:p>
          <a:p>
            <a:pPr indent="0" lvl="0" marL="0" rtl="0">
              <a:spcBef>
                <a:spcPts val="220"/>
              </a:spcBef>
              <a:buNone/>
            </a:pPr>
            <a:r>
              <a:rPr lang="en-US" sz="1100">
                <a:solidFill>
                  <a:srgbClr val="002060"/>
                </a:solidFill>
              </a:rPr>
              <a:t>Paco, 28</a:t>
            </a:r>
          </a:p>
          <a:p>
            <a:pPr indent="0" lvl="0" marL="0" rtl="0">
              <a:spcBef>
                <a:spcPts val="220"/>
              </a:spcBef>
              <a:buNone/>
            </a:pPr>
            <a:r>
              <a:rPr lang="en-US" sz="1100">
                <a:solidFill>
                  <a:srgbClr val="002060"/>
                </a:solidFill>
              </a:rPr>
              <a:t>Marta, 30</a:t>
            </a:r>
          </a:p>
          <a:p>
            <a:pPr indent="0" lvl="0" marL="0" rtl="0">
              <a:spcBef>
                <a:spcPts val="220"/>
              </a:spcBef>
              <a:buNone/>
            </a:pPr>
            <a:r>
              <a:rPr lang="en-US" sz="1100">
                <a:solidFill>
                  <a:srgbClr val="002060"/>
                </a:solidFill>
              </a:rPr>
              <a:t>Jóse, 33</a:t>
            </a:r>
          </a:p>
          <a:p>
            <a:pPr indent="0" lvl="0" marL="0" rtl="0">
              <a:spcBef>
                <a:spcPts val="220"/>
              </a:spcBef>
              <a:buNone/>
            </a:pPr>
            <a:r>
              <a:rPr lang="en-US" sz="1100">
                <a:solidFill>
                  <a:srgbClr val="002060"/>
                </a:solidFill>
              </a:rPr>
              <a:t>Luis, 36</a:t>
            </a:r>
          </a:p>
          <a:p>
            <a:pPr indent="0" lvl="0" marL="0" rtl="0">
              <a:spcBef>
                <a:spcPts val="220"/>
              </a:spcBef>
              <a:buNone/>
            </a:pPr>
            <a:r>
              <a:t/>
            </a:r>
            <a:endParaRPr sz="1100">
              <a:solidFill>
                <a:srgbClr val="002060"/>
              </a:solidFill>
            </a:endParaRPr>
          </a:p>
          <a:p>
            <a:pPr indent="0" lvl="0" marL="0" rtl="0">
              <a:spcBef>
                <a:spcPts val="220"/>
              </a:spcBef>
              <a:buNone/>
            </a:pPr>
            <a:r>
              <a:t/>
            </a:r>
            <a:endParaRPr sz="1100">
              <a:solidFill>
                <a:srgbClr val="002060"/>
              </a:solidFill>
            </a:endParaRPr>
          </a:p>
        </p:txBody>
      </p:sp>
      <p:pic>
        <p:nvPicPr>
          <p:cNvPr id="288" name="Shape 288"/>
          <p:cNvPicPr preferRelativeResize="0"/>
          <p:nvPr/>
        </p:nvPicPr>
        <p:blipFill>
          <a:blip r:embed="rId3">
            <a:alphaModFix/>
          </a:blip>
          <a:stretch>
            <a:fillRect/>
          </a:stretch>
        </p:blipFill>
        <p:spPr>
          <a:xfrm>
            <a:off x="1143000" y="1295400"/>
            <a:ext cx="5543550" cy="209550"/>
          </a:xfrm>
          <a:prstGeom prst="rect">
            <a:avLst/>
          </a:prstGeom>
          <a:noFill/>
          <a:ln>
            <a:noFill/>
          </a:ln>
        </p:spPr>
      </p:pic>
      <p:pic>
        <p:nvPicPr>
          <p:cNvPr id="289" name="Shape 289"/>
          <p:cNvPicPr preferRelativeResize="0"/>
          <p:nvPr/>
        </p:nvPicPr>
        <p:blipFill>
          <a:blip r:embed="rId4">
            <a:alphaModFix/>
          </a:blip>
          <a:stretch>
            <a:fillRect/>
          </a:stretch>
        </p:blipFill>
        <p:spPr>
          <a:xfrm>
            <a:off x="2487225" y="1541450"/>
            <a:ext cx="3965649" cy="1380349"/>
          </a:xfrm>
          <a:prstGeom prst="rect">
            <a:avLst/>
          </a:prstGeom>
          <a:noFill/>
          <a:ln>
            <a:noFill/>
          </a:ln>
        </p:spPr>
      </p:pic>
      <p:sp>
        <p:nvSpPr>
          <p:cNvPr id="290" name="Shape 290"/>
          <p:cNvSpPr txBox="1"/>
          <p:nvPr>
            <p:ph idx="3" type="body"/>
          </p:nvPr>
        </p:nvSpPr>
        <p:spPr>
          <a:xfrm>
            <a:off x="1030275" y="3065452"/>
            <a:ext cx="8080500" cy="731399"/>
          </a:xfrm>
          <a:prstGeom prst="rect">
            <a:avLst/>
          </a:prstGeom>
          <a:noFill/>
          <a:ln>
            <a:noFill/>
          </a:ln>
        </p:spPr>
        <p:txBody>
          <a:bodyPr anchorCtr="0" anchor="t" bIns="45700" lIns="91425" rIns="91425" tIns="45700">
            <a:noAutofit/>
          </a:bodyPr>
          <a:lstStyle/>
          <a:p>
            <a:pPr indent="0" lvl="0" marL="0" rtl="0">
              <a:spcBef>
                <a:spcPts val="220"/>
              </a:spcBef>
              <a:buNone/>
            </a:pPr>
            <a:r>
              <a:rPr lang="en-US" sz="1100">
                <a:solidFill>
                  <a:srgbClr val="002060"/>
                </a:solidFill>
              </a:rPr>
              <a:t>grunt&gt; estudiantes= load '/home/bigdata/ejemplosPig/group.txt' using PigStorage (',') as (nombre: chararray, edad: int);</a:t>
            </a:r>
          </a:p>
          <a:p>
            <a:pPr indent="0" lvl="0" marL="0" rtl="0">
              <a:spcBef>
                <a:spcPts val="220"/>
              </a:spcBef>
              <a:buNone/>
            </a:pPr>
            <a:r>
              <a:rPr lang="en-US" sz="1100">
                <a:solidFill>
                  <a:srgbClr val="002060"/>
                </a:solidFill>
              </a:rPr>
              <a:t>grunt&gt; describe estudiantes;</a:t>
            </a:r>
          </a:p>
          <a:p>
            <a:pPr indent="0" lvl="0" marL="0" rtl="0">
              <a:spcBef>
                <a:spcPts val="220"/>
              </a:spcBef>
              <a:buNone/>
            </a:pPr>
            <a:r>
              <a:rPr lang="en-US" sz="1100">
                <a:solidFill>
                  <a:srgbClr val="002060"/>
                </a:solidFill>
              </a:rPr>
              <a:t>grunt&gt; dump estudiantes;</a:t>
            </a:r>
          </a:p>
          <a:p>
            <a:pPr indent="0" lvl="0" marL="0" rtl="0">
              <a:spcBef>
                <a:spcPts val="220"/>
              </a:spcBef>
              <a:buNone/>
            </a:pPr>
            <a:r>
              <a:t/>
            </a:r>
            <a:endParaRPr sz="1100">
              <a:solidFill>
                <a:srgbClr val="002060"/>
              </a:solidFill>
            </a:endParaRPr>
          </a:p>
          <a:p>
            <a:pPr indent="0" lvl="0" marL="0" rtl="0">
              <a:spcBef>
                <a:spcPts val="220"/>
              </a:spcBef>
              <a:buNone/>
            </a:pPr>
            <a:r>
              <a:t/>
            </a:r>
            <a:endParaRPr sz="1100">
              <a:solidFill>
                <a:srgbClr val="002060"/>
              </a:solidFill>
            </a:endParaRPr>
          </a:p>
        </p:txBody>
      </p:sp>
      <p:pic>
        <p:nvPicPr>
          <p:cNvPr id="291" name="Shape 291"/>
          <p:cNvPicPr preferRelativeResize="0"/>
          <p:nvPr/>
        </p:nvPicPr>
        <p:blipFill>
          <a:blip r:embed="rId5">
            <a:alphaModFix/>
          </a:blip>
          <a:stretch>
            <a:fillRect/>
          </a:stretch>
        </p:blipFill>
        <p:spPr>
          <a:xfrm>
            <a:off x="1185775" y="3842200"/>
            <a:ext cx="7769500" cy="1800349"/>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sp>
        <p:nvSpPr>
          <p:cNvPr id="297" name="Shape 297"/>
          <p:cNvSpPr txBox="1"/>
          <p:nvPr/>
        </p:nvSpPr>
        <p:spPr>
          <a:xfrm>
            <a:off x="8448675" y="64881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298" name="Shape 298"/>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Pig Latin</a:t>
            </a:r>
          </a:p>
        </p:txBody>
      </p:sp>
      <p:sp>
        <p:nvSpPr>
          <p:cNvPr id="299" name="Shape 299"/>
          <p:cNvSpPr txBox="1"/>
          <p:nvPr>
            <p:ph idx="1" type="body"/>
          </p:nvPr>
        </p:nvSpPr>
        <p:spPr>
          <a:xfrm>
            <a:off x="1030275" y="1084252"/>
            <a:ext cx="8080500" cy="731399"/>
          </a:xfrm>
          <a:prstGeom prst="rect">
            <a:avLst/>
          </a:prstGeom>
          <a:noFill/>
          <a:ln>
            <a:noFill/>
          </a:ln>
        </p:spPr>
        <p:txBody>
          <a:bodyPr anchorCtr="0" anchor="t" bIns="45700" lIns="91425" rIns="91425" tIns="45700">
            <a:noAutofit/>
          </a:bodyPr>
          <a:lstStyle/>
          <a:p>
            <a:pPr indent="0" lvl="0" marL="0" rtl="0">
              <a:spcBef>
                <a:spcPts val="220"/>
              </a:spcBef>
              <a:buNone/>
            </a:pPr>
            <a:r>
              <a:rPr lang="en-US" sz="1100">
                <a:solidFill>
                  <a:srgbClr val="002060"/>
                </a:solidFill>
              </a:rPr>
              <a:t>grunt&gt; edad= group estudiantes by edad;</a:t>
            </a:r>
          </a:p>
          <a:p>
            <a:pPr indent="0" lvl="0" marL="0" rtl="0">
              <a:spcBef>
                <a:spcPts val="220"/>
              </a:spcBef>
              <a:buNone/>
            </a:pPr>
            <a:r>
              <a:rPr lang="en-US" sz="1100">
                <a:solidFill>
                  <a:srgbClr val="002060"/>
                </a:solidFill>
              </a:rPr>
              <a:t>grunt&gt; describe edad;</a:t>
            </a:r>
          </a:p>
          <a:p>
            <a:pPr indent="0" lvl="0" marL="0" rtl="0">
              <a:spcBef>
                <a:spcPts val="220"/>
              </a:spcBef>
              <a:buNone/>
            </a:pPr>
            <a:r>
              <a:rPr lang="en-US" sz="1100">
                <a:solidFill>
                  <a:srgbClr val="002060"/>
                </a:solidFill>
              </a:rPr>
              <a:t>grunt&gt; dump edad;</a:t>
            </a:r>
          </a:p>
          <a:p>
            <a:pPr indent="0" lvl="0" marL="0" rtl="0">
              <a:spcBef>
                <a:spcPts val="220"/>
              </a:spcBef>
              <a:buNone/>
            </a:pPr>
            <a:r>
              <a:t/>
            </a:r>
            <a:endParaRPr sz="1100">
              <a:solidFill>
                <a:srgbClr val="002060"/>
              </a:solidFill>
            </a:endParaRPr>
          </a:p>
          <a:p>
            <a:pPr indent="0" lvl="0" marL="0" rtl="0">
              <a:spcBef>
                <a:spcPts val="220"/>
              </a:spcBef>
              <a:buNone/>
            </a:pPr>
            <a:r>
              <a:t/>
            </a:r>
            <a:endParaRPr sz="1100">
              <a:solidFill>
                <a:srgbClr val="002060"/>
              </a:solidFill>
            </a:endParaRPr>
          </a:p>
        </p:txBody>
      </p:sp>
      <p:pic>
        <p:nvPicPr>
          <p:cNvPr id="300" name="Shape 300"/>
          <p:cNvPicPr preferRelativeResize="0"/>
          <p:nvPr/>
        </p:nvPicPr>
        <p:blipFill>
          <a:blip r:embed="rId3">
            <a:alphaModFix/>
          </a:blip>
          <a:stretch>
            <a:fillRect/>
          </a:stretch>
        </p:blipFill>
        <p:spPr>
          <a:xfrm>
            <a:off x="1150500" y="1815650"/>
            <a:ext cx="5448300" cy="1743075"/>
          </a:xfrm>
          <a:prstGeom prst="rect">
            <a:avLst/>
          </a:prstGeom>
          <a:noFill/>
          <a:ln>
            <a:noFill/>
          </a:ln>
        </p:spPr>
      </p:pic>
      <p:sp>
        <p:nvSpPr>
          <p:cNvPr id="301" name="Shape 301"/>
          <p:cNvSpPr txBox="1"/>
          <p:nvPr>
            <p:ph idx="2" type="body"/>
          </p:nvPr>
        </p:nvSpPr>
        <p:spPr>
          <a:xfrm>
            <a:off x="1106475" y="3598851"/>
            <a:ext cx="8080500" cy="341399"/>
          </a:xfrm>
          <a:prstGeom prst="rect">
            <a:avLst/>
          </a:prstGeom>
          <a:noFill/>
          <a:ln>
            <a:noFill/>
          </a:ln>
        </p:spPr>
        <p:txBody>
          <a:bodyPr anchorCtr="0" anchor="t" bIns="45700" lIns="91425" rIns="91425" tIns="45700">
            <a:noAutofit/>
          </a:bodyPr>
          <a:lstStyle/>
          <a:p>
            <a:pPr indent="0" lvl="0" marL="0" rtl="0">
              <a:spcBef>
                <a:spcPts val="220"/>
              </a:spcBef>
              <a:buNone/>
            </a:pPr>
            <a:r>
              <a:rPr lang="en-US" sz="1100">
                <a:solidFill>
                  <a:srgbClr val="002060"/>
                </a:solidFill>
              </a:rPr>
              <a:t>grunt&gt; illustrate edad;</a:t>
            </a:r>
          </a:p>
        </p:txBody>
      </p:sp>
      <p:pic>
        <p:nvPicPr>
          <p:cNvPr id="302" name="Shape 302"/>
          <p:cNvPicPr preferRelativeResize="0"/>
          <p:nvPr/>
        </p:nvPicPr>
        <p:blipFill>
          <a:blip r:embed="rId4">
            <a:alphaModFix/>
          </a:blip>
          <a:stretch>
            <a:fillRect/>
          </a:stretch>
        </p:blipFill>
        <p:spPr>
          <a:xfrm>
            <a:off x="1150500" y="3890075"/>
            <a:ext cx="5779925" cy="2177250"/>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nvSpPr>
        <p:spPr>
          <a:xfrm>
            <a:off x="8448675" y="64881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309" name="Shape 309"/>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Pig Latin</a:t>
            </a:r>
          </a:p>
        </p:txBody>
      </p:sp>
      <p:sp>
        <p:nvSpPr>
          <p:cNvPr id="310" name="Shape 310"/>
          <p:cNvSpPr txBox="1"/>
          <p:nvPr>
            <p:ph idx="1" type="body"/>
          </p:nvPr>
        </p:nvSpPr>
        <p:spPr>
          <a:xfrm>
            <a:off x="1030275" y="1084250"/>
            <a:ext cx="8080500" cy="511799"/>
          </a:xfrm>
          <a:prstGeom prst="rect">
            <a:avLst/>
          </a:prstGeom>
          <a:noFill/>
          <a:ln>
            <a:noFill/>
          </a:ln>
        </p:spPr>
        <p:txBody>
          <a:bodyPr anchorCtr="0" anchor="t" bIns="45700" lIns="91425" rIns="91425" tIns="45700">
            <a:noAutofit/>
          </a:bodyPr>
          <a:lstStyle/>
          <a:p>
            <a:pPr indent="0" lvl="0" marL="0" rtl="0">
              <a:spcBef>
                <a:spcPts val="220"/>
              </a:spcBef>
              <a:buNone/>
            </a:pPr>
            <a:r>
              <a:rPr lang="en-US" sz="1100">
                <a:solidFill>
                  <a:srgbClr val="002060"/>
                </a:solidFill>
              </a:rPr>
              <a:t>grunt&gt; ej_foreach = FOREACH edad GENERATE group, COUNT(estudiantes);</a:t>
            </a:r>
          </a:p>
          <a:p>
            <a:pPr indent="0" lvl="0" marL="0" rtl="0">
              <a:spcBef>
                <a:spcPts val="220"/>
              </a:spcBef>
              <a:buNone/>
            </a:pPr>
            <a:r>
              <a:rPr lang="en-US" sz="1100">
                <a:solidFill>
                  <a:srgbClr val="002060"/>
                </a:solidFill>
              </a:rPr>
              <a:t>grunt&gt; dump ej_foreach;</a:t>
            </a:r>
          </a:p>
          <a:p>
            <a:pPr indent="0" lvl="0" marL="0" rtl="0">
              <a:spcBef>
                <a:spcPts val="220"/>
              </a:spcBef>
              <a:buNone/>
            </a:pPr>
            <a:r>
              <a:t/>
            </a:r>
            <a:endParaRPr sz="1100">
              <a:solidFill>
                <a:srgbClr val="002060"/>
              </a:solidFill>
            </a:endParaRPr>
          </a:p>
          <a:p>
            <a:pPr indent="0" lvl="0" marL="0" rtl="0">
              <a:spcBef>
                <a:spcPts val="220"/>
              </a:spcBef>
              <a:buNone/>
            </a:pPr>
            <a:r>
              <a:t/>
            </a:r>
            <a:endParaRPr sz="1100">
              <a:solidFill>
                <a:srgbClr val="002060"/>
              </a:solidFill>
            </a:endParaRPr>
          </a:p>
        </p:txBody>
      </p:sp>
      <p:pic>
        <p:nvPicPr>
          <p:cNvPr id="311" name="Shape 311"/>
          <p:cNvPicPr preferRelativeResize="0"/>
          <p:nvPr/>
        </p:nvPicPr>
        <p:blipFill>
          <a:blip r:embed="rId3">
            <a:alphaModFix/>
          </a:blip>
          <a:stretch>
            <a:fillRect/>
          </a:stretch>
        </p:blipFill>
        <p:spPr>
          <a:xfrm>
            <a:off x="1111325" y="1625950"/>
            <a:ext cx="5915025" cy="1485900"/>
          </a:xfrm>
          <a:prstGeom prst="rect">
            <a:avLst/>
          </a:prstGeom>
          <a:noFill/>
          <a:ln>
            <a:noFill/>
          </a:ln>
        </p:spPr>
      </p:pic>
      <p:sp>
        <p:nvSpPr>
          <p:cNvPr id="312" name="Shape 312"/>
          <p:cNvSpPr txBox="1"/>
          <p:nvPr>
            <p:ph idx="2" type="body"/>
          </p:nvPr>
        </p:nvSpPr>
        <p:spPr>
          <a:xfrm>
            <a:off x="1030275" y="3141652"/>
            <a:ext cx="8080500" cy="731399"/>
          </a:xfrm>
          <a:prstGeom prst="rect">
            <a:avLst/>
          </a:prstGeom>
          <a:noFill/>
          <a:ln>
            <a:noFill/>
          </a:ln>
        </p:spPr>
        <p:txBody>
          <a:bodyPr anchorCtr="0" anchor="t" bIns="45700" lIns="91425" rIns="91425" tIns="45700">
            <a:noAutofit/>
          </a:bodyPr>
          <a:lstStyle/>
          <a:p>
            <a:pPr indent="0" lvl="0" marL="0" rtl="0">
              <a:spcBef>
                <a:spcPts val="220"/>
              </a:spcBef>
              <a:buNone/>
            </a:pPr>
            <a:r>
              <a:rPr lang="en-US" sz="1100">
                <a:solidFill>
                  <a:srgbClr val="002060"/>
                </a:solidFill>
              </a:rPr>
              <a:t>grunt&gt; ej_foreach2 = FOREACH edad GENERATE $0, $1.nombre;</a:t>
            </a:r>
          </a:p>
          <a:p>
            <a:pPr indent="0" lvl="0" marL="0" rtl="0">
              <a:spcBef>
                <a:spcPts val="220"/>
              </a:spcBef>
              <a:buNone/>
            </a:pPr>
            <a:r>
              <a:rPr lang="en-US" sz="1100">
                <a:solidFill>
                  <a:srgbClr val="002060"/>
                </a:solidFill>
              </a:rPr>
              <a:t>grunt&gt; dump ej_foreach2;</a:t>
            </a:r>
          </a:p>
          <a:p>
            <a:pPr indent="0" lvl="0" marL="0" rtl="0">
              <a:spcBef>
                <a:spcPts val="220"/>
              </a:spcBef>
              <a:buNone/>
            </a:pPr>
            <a:r>
              <a:t/>
            </a:r>
            <a:endParaRPr sz="1100">
              <a:solidFill>
                <a:srgbClr val="002060"/>
              </a:solidFill>
            </a:endParaRPr>
          </a:p>
          <a:p>
            <a:pPr indent="0" lvl="0" marL="0" rtl="0">
              <a:spcBef>
                <a:spcPts val="220"/>
              </a:spcBef>
              <a:buNone/>
            </a:pPr>
            <a:r>
              <a:t/>
            </a:r>
            <a:endParaRPr sz="1100">
              <a:solidFill>
                <a:srgbClr val="002060"/>
              </a:solidFill>
            </a:endParaRPr>
          </a:p>
        </p:txBody>
      </p:sp>
      <p:pic>
        <p:nvPicPr>
          <p:cNvPr id="313" name="Shape 313"/>
          <p:cNvPicPr preferRelativeResize="0"/>
          <p:nvPr/>
        </p:nvPicPr>
        <p:blipFill>
          <a:blip r:embed="rId4">
            <a:alphaModFix/>
          </a:blip>
          <a:stretch>
            <a:fillRect/>
          </a:stretch>
        </p:blipFill>
        <p:spPr>
          <a:xfrm>
            <a:off x="1143000" y="3733800"/>
            <a:ext cx="5057775" cy="1352550"/>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8" name="Shape 318"/>
        <p:cNvGrpSpPr/>
        <p:nvPr/>
      </p:nvGrpSpPr>
      <p:grpSpPr>
        <a:xfrm>
          <a:off x="0" y="0"/>
          <a:ext cx="0" cy="0"/>
          <a:chOff x="0" y="0"/>
          <a:chExt cx="0" cy="0"/>
        </a:xfrm>
      </p:grpSpPr>
      <p:sp>
        <p:nvSpPr>
          <p:cNvPr id="319" name="Shape 319"/>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320" name="Shape 320"/>
          <p:cNvSpPr txBox="1"/>
          <p:nvPr>
            <p:ph idx="1" type="body"/>
          </p:nvPr>
        </p:nvSpPr>
        <p:spPr>
          <a:xfrm>
            <a:off x="468312" y="923925"/>
            <a:ext cx="7966200" cy="285899"/>
          </a:xfrm>
          <a:prstGeom prst="rect">
            <a:avLst/>
          </a:prstGeom>
          <a:noFill/>
          <a:ln>
            <a:noFill/>
          </a:ln>
        </p:spPr>
        <p:txBody>
          <a:bodyPr anchorCtr="0" anchor="t" bIns="45700" lIns="91425" rIns="91425" tIns="45700">
            <a:noAutofit/>
          </a:bodyPr>
          <a:lstStyle/>
          <a:p>
            <a:pPr indent="-285750" lvl="1" marL="768350" marR="0" rtl="0" algn="l">
              <a:lnSpc>
                <a:spcPct val="100000"/>
              </a:lnSpc>
              <a:spcBef>
                <a:spcPts val="0"/>
              </a:spcBef>
              <a:spcAft>
                <a:spcPts val="0"/>
              </a:spcAft>
              <a:buClr>
                <a:srgbClr val="002060"/>
              </a:buClr>
              <a:buSzPct val="25000"/>
              <a:buFont typeface="Arial"/>
              <a:buNone/>
            </a:pPr>
            <a:r>
              <a:rPr b="1" baseline="0" i="0" lang="en-US" sz="1100" u="none" cap="none" strike="noStrike">
                <a:solidFill>
                  <a:srgbClr val="002060"/>
                </a:solidFill>
                <a:latin typeface="Arial"/>
                <a:ea typeface="Arial"/>
                <a:cs typeface="Arial"/>
                <a:sym typeface="Arial"/>
              </a:rPr>
              <a:t>UDF</a:t>
            </a:r>
            <a:r>
              <a:rPr b="0" baseline="0" i="0" lang="en-US" sz="1100" u="none" cap="none" strike="noStrike">
                <a:solidFill>
                  <a:srgbClr val="002060"/>
                </a:solidFill>
                <a:latin typeface="Arial"/>
                <a:ea typeface="Arial"/>
                <a:cs typeface="Arial"/>
                <a:sym typeface="Arial"/>
              </a:rPr>
              <a:t> = User Defined Functions</a:t>
            </a:r>
          </a:p>
        </p:txBody>
      </p:sp>
      <p:sp>
        <p:nvSpPr>
          <p:cNvPr id="321" name="Shape 321"/>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UDF</a:t>
            </a:r>
          </a:p>
        </p:txBody>
      </p:sp>
      <p:sp>
        <p:nvSpPr>
          <p:cNvPr id="322" name="Shape 322"/>
          <p:cNvSpPr txBox="1"/>
          <p:nvPr/>
        </p:nvSpPr>
        <p:spPr>
          <a:xfrm>
            <a:off x="939800" y="1323975"/>
            <a:ext cx="8088900" cy="1108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1" baseline="0" i="0" lang="en-US" sz="1100" u="none" cap="none" strike="noStrike">
                <a:solidFill>
                  <a:srgbClr val="002060"/>
                </a:solidFill>
                <a:latin typeface="Arial"/>
                <a:ea typeface="Arial"/>
                <a:cs typeface="Arial"/>
                <a:sym typeface="Arial"/>
              </a:rPr>
              <a:t>Características</a:t>
            </a:r>
            <a:r>
              <a:rPr b="0" baseline="0" i="0" lang="en-US" sz="1100" u="none" cap="none" strike="noStrike">
                <a:solidFill>
                  <a:srgbClr val="002060"/>
                </a:solidFill>
                <a:latin typeface="Arial"/>
                <a:ea typeface="Arial"/>
                <a:cs typeface="Arial"/>
                <a:sym typeface="Arial"/>
              </a:rPr>
              <a:t>:</a:t>
            </a:r>
          </a:p>
          <a:p>
            <a:pPr indent="0" lvl="0" marL="0" marR="0" rtl="0" algn="l">
              <a:lnSpc>
                <a:spcPct val="100000"/>
              </a:lnSpc>
              <a:spcBef>
                <a:spcPts val="0"/>
              </a:spcBef>
              <a:spcAft>
                <a:spcPts val="0"/>
              </a:spcAft>
              <a:buClr>
                <a:schemeClr val="dk1"/>
              </a:buClr>
              <a:buFont typeface="Arial"/>
              <a:buNone/>
            </a:pPr>
            <a:r>
              <a:t/>
            </a:r>
            <a:endParaRPr b="0" baseline="0" i="0" sz="1100" u="none" cap="none" strike="noStrike">
              <a:solidFill>
                <a:srgbClr val="002060"/>
              </a:solidFill>
              <a:latin typeface="Arial"/>
              <a:ea typeface="Arial"/>
              <a:cs typeface="Arial"/>
              <a:sym typeface="Arial"/>
            </a:endParaRPr>
          </a:p>
          <a:p>
            <a:pPr indent="0" lvl="1" marL="457200" marR="0" rtl="0" algn="l">
              <a:lnSpc>
                <a:spcPct val="100000"/>
              </a:lnSpc>
              <a:spcBef>
                <a:spcPts val="0"/>
              </a:spcBef>
              <a:spcAft>
                <a:spcPts val="0"/>
              </a:spcAft>
              <a:buClr>
                <a:srgbClr val="002060"/>
              </a:buClr>
              <a:buSzPct val="100000"/>
              <a:buFont typeface="Noto Symbol"/>
              <a:buChar char="❖"/>
            </a:pPr>
            <a:r>
              <a:rPr b="0" baseline="0" i="0" lang="en-US" sz="1100" u="none" cap="none" strike="noStrike">
                <a:solidFill>
                  <a:srgbClr val="002060"/>
                </a:solidFill>
                <a:latin typeface="Arial"/>
                <a:ea typeface="Arial"/>
                <a:cs typeface="Arial"/>
                <a:sym typeface="Arial"/>
              </a:rPr>
              <a:t> Lenguajes permitidos: Java, Jython, Python, Javascript, Ruby, Groovy </a:t>
            </a:r>
            <a:r>
              <a:rPr b="0" baseline="0" i="0" lang="en-US" sz="1100" u="sng" cap="none" strike="noStrike">
                <a:solidFill>
                  <a:schemeClr val="hlink"/>
                </a:solidFill>
                <a:latin typeface="Arial"/>
                <a:ea typeface="Arial"/>
                <a:cs typeface="Arial"/>
                <a:sym typeface="Arial"/>
                <a:hlinkClick r:id="rId3"/>
              </a:rPr>
              <a:t>http://pig.apache.org/docs/r0.14.0/udf.html</a:t>
            </a:r>
            <a:r>
              <a:rPr b="0" baseline="0" i="0" lang="en-US" sz="1100" u="none" cap="none" strike="noStrike">
                <a:solidFill>
                  <a:srgbClr val="002060"/>
                </a:solidFill>
                <a:latin typeface="Arial"/>
                <a:ea typeface="Arial"/>
                <a:cs typeface="Arial"/>
                <a:sym typeface="Arial"/>
              </a:rPr>
              <a:t> </a:t>
            </a:r>
          </a:p>
          <a:p>
            <a:pPr indent="0" lvl="1" marL="457200" marR="0" rtl="0" algn="l">
              <a:lnSpc>
                <a:spcPct val="100000"/>
              </a:lnSpc>
              <a:spcBef>
                <a:spcPts val="0"/>
              </a:spcBef>
              <a:spcAft>
                <a:spcPts val="0"/>
              </a:spcAft>
              <a:buClr>
                <a:srgbClr val="002060"/>
              </a:buClr>
              <a:buSzPct val="100000"/>
              <a:buFont typeface="Noto Symbol"/>
              <a:buChar char="❖"/>
            </a:pPr>
            <a:r>
              <a:rPr b="0" baseline="0" i="0" lang="en-US" sz="1100" u="none" cap="none" strike="noStrike">
                <a:solidFill>
                  <a:srgbClr val="002060"/>
                </a:solidFill>
                <a:latin typeface="Arial"/>
                <a:ea typeface="Arial"/>
                <a:cs typeface="Arial"/>
                <a:sym typeface="Arial"/>
              </a:rPr>
              <a:t> Detección en tiempo de ejecución</a:t>
            </a:r>
          </a:p>
          <a:p>
            <a:pPr indent="0" lvl="1" marL="457200" marR="0" rtl="0" algn="l">
              <a:lnSpc>
                <a:spcPct val="100000"/>
              </a:lnSpc>
              <a:spcBef>
                <a:spcPts val="0"/>
              </a:spcBef>
              <a:spcAft>
                <a:spcPts val="0"/>
              </a:spcAft>
              <a:buClr>
                <a:srgbClr val="002060"/>
              </a:buClr>
              <a:buSzPct val="100000"/>
              <a:buFont typeface="Noto Symbol"/>
              <a:buChar char="❖"/>
            </a:pPr>
            <a:r>
              <a:rPr b="0" baseline="0" i="0" lang="en-US" sz="1100" u="none" cap="none" strike="noStrike">
                <a:solidFill>
                  <a:srgbClr val="002060"/>
                </a:solidFill>
                <a:latin typeface="Arial"/>
                <a:ea typeface="Arial"/>
                <a:cs typeface="Arial"/>
                <a:sym typeface="Arial"/>
              </a:rPr>
              <a:t> Piggy Bank</a:t>
            </a:r>
          </a:p>
          <a:p>
            <a:pPr indent="0" lvl="0" marL="0" marR="0" rtl="0" algn="l">
              <a:lnSpc>
                <a:spcPct val="100000"/>
              </a:lnSpc>
              <a:spcBef>
                <a:spcPts val="0"/>
              </a:spcBef>
              <a:spcAft>
                <a:spcPts val="0"/>
              </a:spcAft>
              <a:buNone/>
            </a:pPr>
            <a:r>
              <a:t/>
            </a:r>
            <a:endParaRPr b="0" baseline="0" i="0" sz="1100" u="none" cap="none" strike="noStrike">
              <a:solidFill>
                <a:srgbClr val="002060"/>
              </a:solidFill>
              <a:latin typeface="Arial"/>
              <a:ea typeface="Arial"/>
              <a:cs typeface="Arial"/>
              <a:sym typeface="Arial"/>
            </a:endParaRPr>
          </a:p>
        </p:txBody>
      </p:sp>
      <p:sp>
        <p:nvSpPr>
          <p:cNvPr id="323" name="Shape 323"/>
          <p:cNvSpPr txBox="1"/>
          <p:nvPr/>
        </p:nvSpPr>
        <p:spPr>
          <a:xfrm>
            <a:off x="915987" y="4422775"/>
            <a:ext cx="8329499" cy="1585799"/>
          </a:xfrm>
          <a:prstGeom prst="rect">
            <a:avLst/>
          </a:prstGeom>
          <a:noFill/>
          <a:ln>
            <a:noFill/>
          </a:ln>
        </p:spPr>
        <p:txBody>
          <a:bodyPr anchorCtr="0" anchor="t" bIns="45700" lIns="91425" rIns="91425" tIns="45700">
            <a:noAutofit/>
          </a:bodyPr>
          <a:lstStyle/>
          <a:p>
            <a:pPr indent="0" lvl="1" marL="0" marR="0" rtl="0" algn="l">
              <a:lnSpc>
                <a:spcPct val="100000"/>
              </a:lnSpc>
              <a:spcBef>
                <a:spcPts val="0"/>
              </a:spcBef>
              <a:spcAft>
                <a:spcPts val="0"/>
              </a:spcAft>
              <a:buClr>
                <a:srgbClr val="002060"/>
              </a:buClr>
              <a:buSzPct val="25000"/>
              <a:buFont typeface="Arial"/>
              <a:buNone/>
            </a:pPr>
            <a:r>
              <a:rPr b="1" baseline="0" i="0" lang="en-US" sz="1100" u="none" cap="none" strike="noStrike">
                <a:solidFill>
                  <a:srgbClr val="002060"/>
                </a:solidFill>
                <a:latin typeface="Arial"/>
                <a:ea typeface="Arial"/>
                <a:cs typeface="Arial"/>
                <a:sym typeface="Arial"/>
              </a:rPr>
              <a:t>Definir</a:t>
            </a:r>
          </a:p>
          <a:p>
            <a:pPr indent="0" lvl="2" marL="457200" marR="0" rtl="0" algn="l">
              <a:lnSpc>
                <a:spcPct val="100000"/>
              </a:lnSpc>
              <a:spcBef>
                <a:spcPts val="0"/>
              </a:spcBef>
              <a:spcAft>
                <a:spcPts val="0"/>
              </a:spcAft>
              <a:buClr>
                <a:srgbClr val="002060"/>
              </a:buClr>
              <a:buSzPct val="100000"/>
              <a:buFont typeface="Noto Symbol"/>
              <a:buChar char="❖"/>
            </a:pPr>
            <a:r>
              <a:rPr b="1" baseline="0" i="0" lang="en-US" sz="1100" u="none" cap="none" strike="noStrike">
                <a:solidFill>
                  <a:srgbClr val="002060"/>
                </a:solidFill>
                <a:latin typeface="Arial"/>
                <a:ea typeface="Arial"/>
                <a:cs typeface="Arial"/>
                <a:sym typeface="Arial"/>
              </a:rPr>
              <a:t>Sintaxis</a:t>
            </a:r>
            <a:r>
              <a:rPr b="0" baseline="0" i="0" lang="en-US" sz="1100" u="none" cap="none" strike="noStrike">
                <a:solidFill>
                  <a:srgbClr val="002060"/>
                </a:solidFill>
                <a:latin typeface="Arial"/>
                <a:ea typeface="Arial"/>
                <a:cs typeface="Arial"/>
                <a:sym typeface="Arial"/>
              </a:rPr>
              <a:t>:  </a:t>
            </a:r>
            <a:r>
              <a:rPr b="0" baseline="0" i="1" lang="en-US" sz="1100" u="none" cap="none" strike="noStrike">
                <a:solidFill>
                  <a:srgbClr val="002060"/>
                </a:solidFill>
                <a:latin typeface="Arial"/>
                <a:ea typeface="Arial"/>
                <a:cs typeface="Arial"/>
                <a:sym typeface="Arial"/>
              </a:rPr>
              <a:t>DEFINE alias {function | [`command` [input] [output] [ship] [cache] [stderr] ] };</a:t>
            </a:r>
          </a:p>
          <a:p>
            <a:pPr indent="0" lvl="2" marL="457200" marR="0" rtl="0" algn="l">
              <a:lnSpc>
                <a:spcPct val="100000"/>
              </a:lnSpc>
              <a:spcBef>
                <a:spcPts val="0"/>
              </a:spcBef>
              <a:spcAft>
                <a:spcPts val="0"/>
              </a:spcAft>
              <a:buClr>
                <a:srgbClr val="002060"/>
              </a:buClr>
              <a:buSzPct val="110000"/>
              <a:buFont typeface="Noto Symbol"/>
              <a:buChar char="❖"/>
            </a:pPr>
            <a:r>
              <a:rPr lang="en-US" sz="1000" u="sng">
                <a:solidFill>
                  <a:schemeClr val="hlink"/>
                </a:solidFill>
                <a:hlinkClick r:id="rId4"/>
              </a:rPr>
              <a:t>http://pig.apache.org/docs/r0.14.0/basic.html#define-udfs</a:t>
            </a:r>
            <a:r>
              <a:rPr lang="en-US" sz="1000">
                <a:solidFill>
                  <a:srgbClr val="002060"/>
                </a:solidFill>
              </a:rPr>
              <a:t> </a:t>
            </a:r>
          </a:p>
          <a:p>
            <a:pPr indent="0" lvl="2" marL="457200" marR="0" rtl="0" algn="l">
              <a:lnSpc>
                <a:spcPct val="100000"/>
              </a:lnSpc>
              <a:spcBef>
                <a:spcPts val="0"/>
              </a:spcBef>
              <a:spcAft>
                <a:spcPts val="0"/>
              </a:spcAft>
              <a:buClr>
                <a:srgbClr val="002060"/>
              </a:buClr>
              <a:buSzPct val="100000"/>
              <a:buFont typeface="Noto Symbol"/>
              <a:buChar char="❖"/>
            </a:pPr>
            <a:r>
              <a:rPr b="0" baseline="0" i="1" lang="en-US" sz="1100" u="none" cap="none" strike="noStrike">
                <a:solidFill>
                  <a:srgbClr val="002060"/>
                </a:solidFill>
                <a:latin typeface="Arial"/>
                <a:ea typeface="Arial"/>
                <a:cs typeface="Arial"/>
                <a:sym typeface="Arial"/>
              </a:rPr>
              <a:t> </a:t>
            </a:r>
            <a:r>
              <a:rPr b="1" baseline="0" i="0" lang="en-US" sz="1100" u="none" cap="none" strike="noStrike">
                <a:solidFill>
                  <a:srgbClr val="002060"/>
                </a:solidFill>
                <a:latin typeface="Arial"/>
                <a:ea typeface="Arial"/>
                <a:cs typeface="Arial"/>
                <a:sym typeface="Arial"/>
              </a:rPr>
              <a:t>Ejemplos 1</a:t>
            </a:r>
            <a:r>
              <a:rPr b="0" baseline="0" i="0" lang="en-US" sz="1100" u="none" cap="none" strike="noStrike">
                <a:solidFill>
                  <a:srgbClr val="002060"/>
                </a:solidFill>
                <a:latin typeface="Arial"/>
                <a:ea typeface="Arial"/>
                <a:cs typeface="Arial"/>
                <a:sym typeface="Arial"/>
              </a:rPr>
              <a:t>:</a:t>
            </a:r>
          </a:p>
          <a:p>
            <a:pPr indent="0" lvl="3" marL="914400" marR="0" rtl="0" algn="l">
              <a:lnSpc>
                <a:spcPct val="100000"/>
              </a:lnSpc>
              <a:spcBef>
                <a:spcPts val="0"/>
              </a:spcBef>
              <a:spcAft>
                <a:spcPts val="0"/>
              </a:spcAft>
              <a:buClr>
                <a:srgbClr val="002060"/>
              </a:buClr>
              <a:buSzPct val="25000"/>
              <a:buFont typeface="Arial"/>
              <a:buNone/>
            </a:pPr>
            <a:r>
              <a:rPr b="0" baseline="0" i="1" lang="en-US" sz="1100" u="none" cap="none" strike="noStrike">
                <a:solidFill>
                  <a:srgbClr val="002060"/>
                </a:solidFill>
                <a:latin typeface="Arial"/>
                <a:ea typeface="Arial"/>
                <a:cs typeface="Arial"/>
                <a:sym typeface="Arial"/>
              </a:rPr>
              <a:t>DEFINE MAXNUM org.apache.pig.piggybank.evaluation.math.MAX;</a:t>
            </a:r>
          </a:p>
          <a:p>
            <a:pPr indent="0" lvl="2" marL="457200" marR="0" rtl="0" algn="l">
              <a:lnSpc>
                <a:spcPct val="100000"/>
              </a:lnSpc>
              <a:spcBef>
                <a:spcPts val="0"/>
              </a:spcBef>
              <a:spcAft>
                <a:spcPts val="0"/>
              </a:spcAft>
              <a:buClr>
                <a:srgbClr val="002060"/>
              </a:buClr>
              <a:buSzPct val="100000"/>
              <a:buFont typeface="Noto Symbol"/>
              <a:buChar char="❖"/>
            </a:pPr>
            <a:r>
              <a:rPr b="0" baseline="0" i="1" lang="en-US" sz="1100" u="none" cap="none" strike="noStrike">
                <a:solidFill>
                  <a:srgbClr val="002060"/>
                </a:solidFill>
                <a:latin typeface="Arial"/>
                <a:ea typeface="Arial"/>
                <a:cs typeface="Arial"/>
                <a:sym typeface="Arial"/>
              </a:rPr>
              <a:t> </a:t>
            </a:r>
            <a:r>
              <a:rPr b="1" baseline="0" i="0" lang="en-US" sz="1100" u="none" cap="none" strike="noStrike">
                <a:solidFill>
                  <a:srgbClr val="002060"/>
                </a:solidFill>
                <a:latin typeface="Arial"/>
                <a:ea typeface="Arial"/>
                <a:cs typeface="Arial"/>
                <a:sym typeface="Arial"/>
              </a:rPr>
              <a:t>Ejemplo 2</a:t>
            </a:r>
            <a:r>
              <a:rPr b="0" baseline="0" i="1" lang="en-US" sz="1100" u="none" cap="none" strike="noStrike">
                <a:solidFill>
                  <a:srgbClr val="002060"/>
                </a:solidFill>
                <a:latin typeface="Arial"/>
                <a:ea typeface="Arial"/>
                <a:cs typeface="Arial"/>
                <a:sym typeface="Arial"/>
              </a:rPr>
              <a:t>: </a:t>
            </a:r>
          </a:p>
          <a:p>
            <a:pPr indent="0" lvl="3" marL="914400" marR="0" rtl="0" algn="l">
              <a:lnSpc>
                <a:spcPct val="100000"/>
              </a:lnSpc>
              <a:spcBef>
                <a:spcPts val="0"/>
              </a:spcBef>
              <a:spcAft>
                <a:spcPts val="0"/>
              </a:spcAft>
              <a:buClr>
                <a:srgbClr val="002060"/>
              </a:buClr>
              <a:buSzPct val="25000"/>
              <a:buFont typeface="Arial"/>
              <a:buNone/>
            </a:pPr>
            <a:r>
              <a:rPr b="0" baseline="0" i="0" lang="en-US" sz="1000" u="none" cap="none" strike="noStrike">
                <a:solidFill>
                  <a:srgbClr val="002060"/>
                </a:solidFill>
                <a:latin typeface="Arial"/>
                <a:ea typeface="Arial"/>
                <a:cs typeface="Arial"/>
                <a:sym typeface="Arial"/>
              </a:rPr>
              <a:t>DEFINE CMD `perl PigStreaming.pl - nameMap` input(stdin using PigStreaming(',')) output(stdout using PigStreaming(',')); </a:t>
            </a:r>
          </a:p>
          <a:p>
            <a:pPr indent="0" lvl="3" marL="914400" marR="0" rtl="0" algn="l">
              <a:lnSpc>
                <a:spcPct val="100000"/>
              </a:lnSpc>
              <a:spcBef>
                <a:spcPts val="0"/>
              </a:spcBef>
              <a:spcAft>
                <a:spcPts val="0"/>
              </a:spcAft>
              <a:buClr>
                <a:srgbClr val="002060"/>
              </a:buClr>
              <a:buSzPct val="25000"/>
              <a:buFont typeface="Arial"/>
              <a:buNone/>
            </a:pPr>
            <a:r>
              <a:rPr b="0" baseline="0" i="0" lang="en-US" sz="1000" u="none" cap="none" strike="noStrike">
                <a:solidFill>
                  <a:srgbClr val="002060"/>
                </a:solidFill>
                <a:latin typeface="Arial"/>
                <a:ea typeface="Arial"/>
                <a:cs typeface="Arial"/>
                <a:sym typeface="Arial"/>
              </a:rPr>
              <a:t>A = LOAD 'file'; </a:t>
            </a:r>
          </a:p>
          <a:p>
            <a:pPr indent="0" lvl="3" marL="914400" marR="0" rtl="0" algn="l">
              <a:lnSpc>
                <a:spcPct val="100000"/>
              </a:lnSpc>
              <a:spcBef>
                <a:spcPts val="0"/>
              </a:spcBef>
              <a:spcAft>
                <a:spcPts val="0"/>
              </a:spcAft>
              <a:buClr>
                <a:srgbClr val="002060"/>
              </a:buClr>
              <a:buSzPct val="25000"/>
              <a:buFont typeface="Arial"/>
              <a:buNone/>
            </a:pPr>
            <a:r>
              <a:rPr b="0" baseline="0" i="0" lang="en-US" sz="1000" u="none" cap="none" strike="noStrike">
                <a:solidFill>
                  <a:srgbClr val="002060"/>
                </a:solidFill>
                <a:latin typeface="Arial"/>
                <a:ea typeface="Arial"/>
                <a:cs typeface="Arial"/>
                <a:sym typeface="Arial"/>
              </a:rPr>
              <a:t>B = STREAM B THROUGH CMD;</a:t>
            </a:r>
          </a:p>
          <a:p>
            <a:pPr lvl="0" marR="0" rtl="0" algn="l">
              <a:lnSpc>
                <a:spcPct val="100000"/>
              </a:lnSpc>
              <a:spcBef>
                <a:spcPts val="0"/>
              </a:spcBef>
              <a:spcAft>
                <a:spcPts val="0"/>
              </a:spcAft>
              <a:buNone/>
            </a:pPr>
            <a:r>
              <a:t/>
            </a:r>
            <a:endParaRPr sz="1000">
              <a:solidFill>
                <a:srgbClr val="002060"/>
              </a:solidFill>
            </a:endParaRPr>
          </a:p>
          <a:p>
            <a:pPr indent="0" lvl="0" marL="0" marR="0" rtl="0" algn="l">
              <a:lnSpc>
                <a:spcPct val="100000"/>
              </a:lnSpc>
              <a:spcBef>
                <a:spcPts val="0"/>
              </a:spcBef>
              <a:spcAft>
                <a:spcPts val="0"/>
              </a:spcAft>
              <a:buNone/>
            </a:pPr>
            <a:r>
              <a:t/>
            </a:r>
            <a:endParaRPr b="0" baseline="0" i="1" sz="1000" u="none" cap="none" strike="noStrike">
              <a:solidFill>
                <a:srgbClr val="002060"/>
              </a:solidFill>
              <a:latin typeface="Arial"/>
              <a:ea typeface="Arial"/>
              <a:cs typeface="Arial"/>
              <a:sym typeface="Arial"/>
            </a:endParaRPr>
          </a:p>
        </p:txBody>
      </p:sp>
      <p:sp>
        <p:nvSpPr>
          <p:cNvPr id="324" name="Shape 324"/>
          <p:cNvSpPr txBox="1"/>
          <p:nvPr/>
        </p:nvSpPr>
        <p:spPr>
          <a:xfrm>
            <a:off x="922337" y="2333625"/>
            <a:ext cx="6770700" cy="21240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1" baseline="0" i="0" lang="en-US" sz="1100" u="none" cap="none" strike="noStrike">
                <a:solidFill>
                  <a:srgbClr val="002060"/>
                </a:solidFill>
                <a:latin typeface="Arial"/>
                <a:ea typeface="Arial"/>
                <a:cs typeface="Arial"/>
                <a:sym typeface="Arial"/>
              </a:rPr>
              <a:t>Registrar</a:t>
            </a:r>
            <a:r>
              <a:rPr b="0" baseline="0" i="0" lang="en-US" sz="1100" u="none" cap="none" strike="noStrike">
                <a:solidFill>
                  <a:srgbClr val="002060"/>
                </a:solidFill>
                <a:latin typeface="Arial"/>
                <a:ea typeface="Arial"/>
                <a:cs typeface="Arial"/>
                <a:sym typeface="Arial"/>
              </a:rPr>
              <a:t> :</a:t>
            </a:r>
          </a:p>
          <a:p>
            <a:pPr indent="0" lvl="1" marL="457200" marR="0" rtl="0" algn="l">
              <a:lnSpc>
                <a:spcPct val="100000"/>
              </a:lnSpc>
              <a:spcBef>
                <a:spcPts val="0"/>
              </a:spcBef>
              <a:spcAft>
                <a:spcPts val="0"/>
              </a:spcAft>
              <a:buClr>
                <a:srgbClr val="002060"/>
              </a:buClr>
              <a:buSzPct val="100000"/>
              <a:buFont typeface="Noto Symbol"/>
              <a:buChar char="❖"/>
            </a:pPr>
            <a:r>
              <a:rPr b="1" baseline="0" i="0" lang="en-US" sz="1100" u="none" cap="none" strike="noStrike">
                <a:solidFill>
                  <a:srgbClr val="002060"/>
                </a:solidFill>
                <a:latin typeface="Arial"/>
                <a:ea typeface="Arial"/>
                <a:cs typeface="Arial"/>
                <a:sym typeface="Arial"/>
              </a:rPr>
              <a:t>Sintaxis</a:t>
            </a:r>
            <a:r>
              <a:rPr b="0" baseline="0" i="0" lang="en-US" sz="1100" u="none" cap="none" strike="noStrike">
                <a:solidFill>
                  <a:srgbClr val="002060"/>
                </a:solidFill>
                <a:latin typeface="Arial"/>
                <a:ea typeface="Arial"/>
                <a:cs typeface="Arial"/>
                <a:sym typeface="Arial"/>
              </a:rPr>
              <a:t>: </a:t>
            </a:r>
            <a:r>
              <a:rPr b="0" baseline="0" i="1" lang="en-US" sz="1100" u="none" cap="none" strike="noStrike">
                <a:solidFill>
                  <a:srgbClr val="002060"/>
                </a:solidFill>
                <a:latin typeface="Arial"/>
                <a:ea typeface="Arial"/>
                <a:cs typeface="Arial"/>
                <a:sym typeface="Arial"/>
              </a:rPr>
              <a:t>REGISTER path;</a:t>
            </a:r>
          </a:p>
          <a:p>
            <a:pPr indent="0" lvl="1" marL="457200" marR="0" rtl="0" algn="l">
              <a:lnSpc>
                <a:spcPct val="100000"/>
              </a:lnSpc>
              <a:spcBef>
                <a:spcPts val="0"/>
              </a:spcBef>
              <a:spcAft>
                <a:spcPts val="0"/>
              </a:spcAft>
              <a:buClr>
                <a:srgbClr val="002060"/>
              </a:buClr>
              <a:buSzPct val="100000"/>
              <a:buFont typeface="Noto Symbol"/>
              <a:buChar char="❖"/>
            </a:pPr>
            <a:r>
              <a:rPr lang="en-US" sz="1100" u="sng">
                <a:solidFill>
                  <a:schemeClr val="hlink"/>
                </a:solidFill>
                <a:hlinkClick r:id="rId5"/>
              </a:rPr>
              <a:t>http://pig.apache.org/docs/r0.14.0/basic.html#register</a:t>
            </a:r>
            <a:r>
              <a:rPr lang="en-US" sz="1100">
                <a:solidFill>
                  <a:srgbClr val="002060"/>
                </a:solidFill>
              </a:rPr>
              <a:t> </a:t>
            </a:r>
          </a:p>
          <a:p>
            <a:pPr indent="0" lvl="1" marL="457200" marR="0" rtl="0" algn="l">
              <a:lnSpc>
                <a:spcPct val="100000"/>
              </a:lnSpc>
              <a:spcBef>
                <a:spcPts val="0"/>
              </a:spcBef>
              <a:spcAft>
                <a:spcPts val="0"/>
              </a:spcAft>
              <a:buClr>
                <a:srgbClr val="002060"/>
              </a:buClr>
              <a:buSzPct val="100000"/>
              <a:buFont typeface="Noto Symbol"/>
              <a:buChar char="❖"/>
            </a:pPr>
            <a:r>
              <a:rPr b="1" baseline="0" i="0" lang="en-US" sz="1100" u="none" cap="none" strike="noStrike">
                <a:solidFill>
                  <a:srgbClr val="002060"/>
                </a:solidFill>
                <a:latin typeface="Arial"/>
                <a:ea typeface="Arial"/>
                <a:cs typeface="Arial"/>
                <a:sym typeface="Arial"/>
              </a:rPr>
              <a:t>Ejemplo 1</a:t>
            </a:r>
            <a:r>
              <a:rPr b="0" baseline="0" i="1" lang="en-US" sz="1100" u="none" cap="none" strike="noStrike">
                <a:solidFill>
                  <a:srgbClr val="002060"/>
                </a:solidFill>
                <a:latin typeface="Arial"/>
                <a:ea typeface="Arial"/>
                <a:cs typeface="Arial"/>
                <a:sym typeface="Arial"/>
              </a:rPr>
              <a:t>: </a:t>
            </a:r>
          </a:p>
          <a:p>
            <a:pPr indent="0" lvl="2" marL="91440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register jars/*.jar</a:t>
            </a:r>
          </a:p>
          <a:p>
            <a:pPr indent="0" lvl="1" marL="457200" marR="0" rtl="0" algn="l">
              <a:lnSpc>
                <a:spcPct val="100000"/>
              </a:lnSpc>
              <a:spcBef>
                <a:spcPts val="0"/>
              </a:spcBef>
              <a:spcAft>
                <a:spcPts val="0"/>
              </a:spcAft>
              <a:buClr>
                <a:srgbClr val="002060"/>
              </a:buClr>
              <a:buSzPct val="100000"/>
              <a:buFont typeface="Noto Symbol"/>
              <a:buChar char="❖"/>
            </a:pPr>
            <a:r>
              <a:rPr b="1" baseline="0" i="0" lang="en-US" sz="1100" u="none" cap="none" strike="noStrike">
                <a:solidFill>
                  <a:srgbClr val="002060"/>
                </a:solidFill>
                <a:latin typeface="Arial"/>
                <a:ea typeface="Arial"/>
                <a:cs typeface="Arial"/>
                <a:sym typeface="Arial"/>
              </a:rPr>
              <a:t>Ejemplo 2</a:t>
            </a:r>
            <a:r>
              <a:rPr b="0" baseline="0" i="1" lang="en-US" sz="1100" u="none" cap="none" strike="noStrike">
                <a:solidFill>
                  <a:srgbClr val="002060"/>
                </a:solidFill>
                <a:latin typeface="Arial"/>
                <a:ea typeface="Arial"/>
                <a:cs typeface="Arial"/>
                <a:sym typeface="Arial"/>
              </a:rPr>
              <a:t>:</a:t>
            </a:r>
          </a:p>
          <a:p>
            <a:pPr indent="0" lvl="2" marL="914400" marR="0" rtl="0" algn="l">
              <a:lnSpc>
                <a:spcPct val="100000"/>
              </a:lnSpc>
              <a:spcBef>
                <a:spcPts val="0"/>
              </a:spcBef>
              <a:spcAft>
                <a:spcPts val="0"/>
              </a:spcAft>
              <a:buClr>
                <a:srgbClr val="002060"/>
              </a:buClr>
              <a:buSzPct val="25000"/>
              <a:buFont typeface="Arial"/>
              <a:buNone/>
            </a:pPr>
            <a:r>
              <a:rPr b="0" baseline="0" i="1" lang="en-US" sz="1100" u="none" cap="none" strike="noStrike">
                <a:solidFill>
                  <a:srgbClr val="002060"/>
                </a:solidFill>
                <a:latin typeface="Arial"/>
                <a:ea typeface="Arial"/>
                <a:cs typeface="Arial"/>
                <a:sym typeface="Arial"/>
              </a:rPr>
              <a:t>REGISTER /src/myfunc.js;</a:t>
            </a:r>
            <a:br>
              <a:rPr b="0" baseline="0" i="0" lang="en-US" sz="1100" u="none" cap="none" strike="noStrike">
                <a:solidFill>
                  <a:srgbClr val="002060"/>
                </a:solidFill>
                <a:latin typeface="Arial"/>
                <a:ea typeface="Arial"/>
                <a:cs typeface="Arial"/>
                <a:sym typeface="Arial"/>
              </a:rPr>
            </a:br>
            <a:r>
              <a:rPr b="0" baseline="0" i="1" lang="en-US" sz="1100" u="none" cap="none" strike="noStrike">
                <a:solidFill>
                  <a:srgbClr val="002060"/>
                </a:solidFill>
                <a:latin typeface="Arial"/>
                <a:ea typeface="Arial"/>
                <a:cs typeface="Arial"/>
                <a:sym typeface="Arial"/>
              </a:rPr>
              <a:t>A = LOAD 'students';</a:t>
            </a:r>
            <a:br>
              <a:rPr b="0" baseline="0" i="0" lang="en-US" sz="1100" u="none" cap="none" strike="noStrike">
                <a:solidFill>
                  <a:srgbClr val="002060"/>
                </a:solidFill>
                <a:latin typeface="Arial"/>
                <a:ea typeface="Arial"/>
                <a:cs typeface="Arial"/>
                <a:sym typeface="Arial"/>
              </a:rPr>
            </a:br>
            <a:r>
              <a:rPr b="0" baseline="0" i="1" lang="en-US" sz="1100" u="none" cap="none" strike="noStrike">
                <a:solidFill>
                  <a:srgbClr val="002060"/>
                </a:solidFill>
                <a:latin typeface="Arial"/>
                <a:ea typeface="Arial"/>
                <a:cs typeface="Arial"/>
                <a:sym typeface="Arial"/>
              </a:rPr>
              <a:t>B = FOREACH A GENERATE myfunc.MyEvalFunc($0);</a:t>
            </a:r>
          </a:p>
          <a:p>
            <a:pPr indent="0" lvl="1" marL="457200" marR="0" rtl="0" algn="l">
              <a:lnSpc>
                <a:spcPct val="100000"/>
              </a:lnSpc>
              <a:spcBef>
                <a:spcPts val="0"/>
              </a:spcBef>
              <a:spcAft>
                <a:spcPts val="0"/>
              </a:spcAft>
              <a:buClr>
                <a:srgbClr val="002060"/>
              </a:buClr>
              <a:buSzPct val="100000"/>
              <a:buFont typeface="Noto Symbol"/>
              <a:buChar char="❖"/>
            </a:pPr>
            <a:r>
              <a:rPr b="0" baseline="0" i="0" lang="en-US" sz="1100" u="none" cap="none" strike="noStrike">
                <a:solidFill>
                  <a:srgbClr val="002060"/>
                </a:solidFill>
                <a:latin typeface="Arial"/>
                <a:ea typeface="Arial"/>
                <a:cs typeface="Arial"/>
                <a:sym typeface="Arial"/>
              </a:rPr>
              <a:t>Variables de entorno </a:t>
            </a:r>
            <a:r>
              <a:rPr b="1" baseline="0" i="0" lang="en-US" sz="1100" u="none" cap="none" strike="noStrike">
                <a:solidFill>
                  <a:srgbClr val="002060"/>
                </a:solidFill>
                <a:latin typeface="Arial"/>
                <a:ea typeface="Arial"/>
                <a:cs typeface="Arial"/>
                <a:sym typeface="Arial"/>
              </a:rPr>
              <a:t>PIG_OPTS</a:t>
            </a:r>
          </a:p>
          <a:p>
            <a:pPr indent="0" lvl="2" marL="91440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export PIG_OPTS="-Dpig.additional.jars.uris=hdfs://nn.mydomain.com:9020/myjars/my.jar,</a:t>
            </a:r>
          </a:p>
          <a:p>
            <a:pPr indent="0" lvl="2" marL="91440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file:///home/bigdata/pig/your.jar"</a:t>
            </a:r>
          </a:p>
          <a:p>
            <a:pPr indent="0" lvl="0" marL="0" marR="0" rtl="0" algn="l">
              <a:lnSpc>
                <a:spcPct val="100000"/>
              </a:lnSpc>
              <a:spcBef>
                <a:spcPts val="0"/>
              </a:spcBef>
              <a:spcAft>
                <a:spcPts val="0"/>
              </a:spcAft>
              <a:buNone/>
            </a:pPr>
            <a:r>
              <a:t/>
            </a:r>
            <a:endParaRPr b="0" baseline="0" i="0" sz="1100" u="none" cap="none" strike="noStrike">
              <a:solidFill>
                <a:srgbClr val="002060"/>
              </a:solidFill>
              <a:latin typeface="Arial"/>
              <a:ea typeface="Arial"/>
              <a:cs typeface="Arial"/>
              <a:sym typeface="Arial"/>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9" name="Shape 329"/>
        <p:cNvGrpSpPr/>
        <p:nvPr/>
      </p:nvGrpSpPr>
      <p:grpSpPr>
        <a:xfrm>
          <a:off x="0" y="0"/>
          <a:ext cx="0" cy="0"/>
          <a:chOff x="0" y="0"/>
          <a:chExt cx="0" cy="0"/>
        </a:xfrm>
      </p:grpSpPr>
      <p:sp>
        <p:nvSpPr>
          <p:cNvPr id="330" name="Shape 330"/>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331" name="Shape 331"/>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PIGGYBANK</a:t>
            </a:r>
          </a:p>
        </p:txBody>
      </p:sp>
      <p:pic>
        <p:nvPicPr>
          <p:cNvPr id="332" name="Shape 332"/>
          <p:cNvPicPr preferRelativeResize="0"/>
          <p:nvPr>
            <p:ph idx="1" type="body"/>
          </p:nvPr>
        </p:nvPicPr>
        <p:blipFill rotWithShape="1">
          <a:blip r:embed="rId3">
            <a:alphaModFix/>
          </a:blip>
          <a:srcRect b="0" l="0" r="0" t="0"/>
          <a:stretch/>
        </p:blipFill>
        <p:spPr>
          <a:xfrm>
            <a:off x="649287" y="1544637"/>
            <a:ext cx="7966074" cy="4317999"/>
          </a:xfrm>
          <a:prstGeom prst="rect">
            <a:avLst/>
          </a:prstGeom>
          <a:noFill/>
          <a:ln>
            <a:noFill/>
          </a:ln>
        </p:spPr>
      </p:pic>
      <p:sp>
        <p:nvSpPr>
          <p:cNvPr id="333" name="Shape 333"/>
          <p:cNvSpPr txBox="1"/>
          <p:nvPr/>
        </p:nvSpPr>
        <p:spPr>
          <a:xfrm>
            <a:off x="666750" y="1162050"/>
            <a:ext cx="2797174" cy="27622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0" baseline="0" i="0" lang="en-US" sz="1200" u="sng" cap="none" strike="noStrike">
                <a:solidFill>
                  <a:schemeClr val="hlink"/>
                </a:solidFill>
                <a:latin typeface="Arial"/>
                <a:ea typeface="Arial"/>
                <a:cs typeface="Arial"/>
                <a:sym typeface="Arial"/>
                <a:hlinkClick r:id="rId4"/>
              </a:rPr>
              <a:t>https://pig.apache.org/docs/r0.14.0/api</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x="0" y="0"/>
          <a:ext cx="0" cy="0"/>
          <a:chOff x="0" y="0"/>
          <a:chExt cx="0" cy="0"/>
        </a:xfrm>
      </p:grpSpPr>
      <p:sp>
        <p:nvSpPr>
          <p:cNvPr id="339" name="Shape 339"/>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340" name="Shape 340"/>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PIGGYBANK: Ejemplo UPPER</a:t>
            </a:r>
          </a:p>
        </p:txBody>
      </p:sp>
      <p:sp>
        <p:nvSpPr>
          <p:cNvPr id="341" name="Shape 341"/>
          <p:cNvSpPr txBox="1"/>
          <p:nvPr>
            <p:ph idx="1" type="body"/>
          </p:nvPr>
        </p:nvSpPr>
        <p:spPr>
          <a:xfrm>
            <a:off x="685800" y="1062037"/>
            <a:ext cx="7964487" cy="45402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Emplear método UPPER del paquete </a:t>
            </a:r>
            <a:r>
              <a:rPr b="0" baseline="0" i="1" lang="en-US" sz="1100" u="none" cap="none" strike="noStrike">
                <a:solidFill>
                  <a:srgbClr val="002060"/>
                </a:solidFill>
                <a:latin typeface="Arial"/>
                <a:ea typeface="Arial"/>
                <a:cs typeface="Arial"/>
                <a:sym typeface="Arial"/>
              </a:rPr>
              <a:t>piggybank.evaluation.string </a:t>
            </a:r>
            <a:r>
              <a:rPr b="0" baseline="0" i="0" lang="en-US" sz="1100" u="none" cap="none" strike="noStrike">
                <a:solidFill>
                  <a:srgbClr val="002060"/>
                </a:solidFill>
                <a:latin typeface="Arial"/>
                <a:ea typeface="Arial"/>
                <a:cs typeface="Arial"/>
                <a:sym typeface="Arial"/>
              </a:rPr>
              <a:t>para transformar el título de un conjunto de datos a mayúsculas</a:t>
            </a:r>
          </a:p>
          <a:p>
            <a:pPr indent="-325437" lvl="0" marL="342900" marR="0" rtl="0" algn="l">
              <a:lnSpc>
                <a:spcPct val="10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342900" lvl="0" marL="342900" marR="0" rtl="0" algn="l">
              <a:lnSpc>
                <a:spcPct val="100000"/>
              </a:lnSpc>
              <a:spcBef>
                <a:spcPts val="220"/>
              </a:spcBef>
              <a:spcAft>
                <a:spcPts val="0"/>
              </a:spcAft>
              <a:buClr>
                <a:schemeClr val="lt1"/>
              </a:buClr>
              <a:buSzPct val="25000"/>
              <a:buFont typeface="Times New Roman"/>
              <a:buChar char="•"/>
            </a:pPr>
            <a:br>
              <a:rPr b="1" baseline="0" i="0" lang="en-US" sz="1100" u="none" cap="none" strike="noStrike">
                <a:solidFill>
                  <a:srgbClr val="002060"/>
                </a:solidFill>
                <a:latin typeface="Arial"/>
                <a:ea typeface="Arial"/>
                <a:cs typeface="Arial"/>
                <a:sym typeface="Arial"/>
              </a:rPr>
            </a:br>
          </a:p>
        </p:txBody>
      </p:sp>
      <p:sp>
        <p:nvSpPr>
          <p:cNvPr id="342" name="Shape 342"/>
          <p:cNvSpPr txBox="1"/>
          <p:nvPr/>
        </p:nvSpPr>
        <p:spPr>
          <a:xfrm>
            <a:off x="1020749" y="1508125"/>
            <a:ext cx="3889199" cy="430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1" baseline="0" i="0" lang="en-US" sz="1100" u="none" cap="none" strike="noStrike">
                <a:solidFill>
                  <a:srgbClr val="002060"/>
                </a:solidFill>
                <a:latin typeface="Arial"/>
                <a:ea typeface="Arial"/>
                <a:cs typeface="Arial"/>
                <a:sym typeface="Arial"/>
              </a:rPr>
              <a:t>1. Registrar librería </a:t>
            </a:r>
          </a:p>
          <a:p>
            <a:pPr indent="0" lvl="0" marL="0" marR="0" rtl="0" algn="l">
              <a:lnSpc>
                <a:spcPct val="100000"/>
              </a:lnSpc>
              <a:spcBef>
                <a:spcPts val="0"/>
              </a:spcBef>
              <a:spcAft>
                <a:spcPts val="0"/>
              </a:spcAft>
              <a:buClr>
                <a:srgbClr val="002060"/>
              </a:buClr>
              <a:buSzPct val="25000"/>
              <a:buFont typeface="Arial"/>
              <a:buNone/>
            </a:pPr>
            <a:r>
              <a:rPr b="0" baseline="0" i="1" lang="en-US" sz="1100" u="none" cap="none" strike="noStrike">
                <a:solidFill>
                  <a:srgbClr val="002060"/>
                </a:solidFill>
                <a:latin typeface="Arial"/>
                <a:ea typeface="Arial"/>
                <a:cs typeface="Arial"/>
                <a:sym typeface="Arial"/>
              </a:rPr>
              <a:t>REGISTER /</a:t>
            </a:r>
            <a:r>
              <a:rPr i="1" lang="en-US" sz="1100">
                <a:solidFill>
                  <a:srgbClr val="002060"/>
                </a:solidFill>
              </a:rPr>
              <a:t>home/bigdata/pig/</a:t>
            </a:r>
            <a:r>
              <a:rPr b="0" baseline="0" i="1" lang="en-US" sz="1100" u="none" cap="none" strike="noStrike">
                <a:solidFill>
                  <a:srgbClr val="002060"/>
                </a:solidFill>
                <a:latin typeface="Arial"/>
                <a:ea typeface="Arial"/>
                <a:cs typeface="Arial"/>
                <a:sym typeface="Arial"/>
              </a:rPr>
              <a:t>lib/piggybank.jar</a:t>
            </a:r>
          </a:p>
        </p:txBody>
      </p:sp>
      <p:sp>
        <p:nvSpPr>
          <p:cNvPr id="343" name="Shape 343"/>
          <p:cNvSpPr txBox="1"/>
          <p:nvPr/>
        </p:nvSpPr>
        <p:spPr>
          <a:xfrm>
            <a:off x="1046145" y="2027225"/>
            <a:ext cx="7558500" cy="430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1" baseline="0" i="1" lang="en-US" sz="1100" u="none" cap="none" strike="noStrike">
                <a:solidFill>
                  <a:srgbClr val="002060"/>
                </a:solidFill>
                <a:latin typeface="Arial"/>
                <a:ea typeface="Arial"/>
                <a:cs typeface="Arial"/>
                <a:sym typeface="Arial"/>
              </a:rPr>
              <a:t>2. C</a:t>
            </a:r>
            <a:r>
              <a:rPr b="1" baseline="0" i="0" lang="en-US" sz="1100" u="none" cap="none" strike="noStrike">
                <a:solidFill>
                  <a:srgbClr val="002060"/>
                </a:solidFill>
                <a:latin typeface="Arial"/>
                <a:ea typeface="Arial"/>
                <a:cs typeface="Arial"/>
                <a:sym typeface="Arial"/>
              </a:rPr>
              <a:t>arga el fichero que contiene la discografía </a:t>
            </a:r>
            <a:br>
              <a:rPr b="1" baseline="0" i="0" lang="en-US" sz="1100" u="none" cap="none" strike="noStrike">
                <a:solidFill>
                  <a:srgbClr val="002060"/>
                </a:solidFill>
                <a:latin typeface="Arial"/>
                <a:ea typeface="Arial"/>
                <a:cs typeface="Arial"/>
                <a:sym typeface="Arial"/>
              </a:rPr>
            </a:br>
            <a:r>
              <a:rPr b="0" baseline="0" i="1" lang="en-US" sz="1100" u="none" cap="none" strike="noStrike">
                <a:solidFill>
                  <a:srgbClr val="002060"/>
                </a:solidFill>
                <a:latin typeface="Arial"/>
                <a:ea typeface="Arial"/>
                <a:cs typeface="Arial"/>
                <a:sym typeface="Arial"/>
              </a:rPr>
              <a:t>A = LOAD '/home/bigdata/ejemplosPig/discografia.txt' using PigStorage (',') AS (anio: int, disco: chararray);</a:t>
            </a:r>
          </a:p>
        </p:txBody>
      </p:sp>
      <p:sp>
        <p:nvSpPr>
          <p:cNvPr id="344" name="Shape 344"/>
          <p:cNvSpPr txBox="1"/>
          <p:nvPr/>
        </p:nvSpPr>
        <p:spPr>
          <a:xfrm>
            <a:off x="1103312" y="2578100"/>
            <a:ext cx="7651750" cy="76993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1" baseline="0" i="0" lang="en-US" sz="1100" u="none" cap="none" strike="noStrike">
                <a:solidFill>
                  <a:srgbClr val="002060"/>
                </a:solidFill>
                <a:latin typeface="Arial"/>
                <a:ea typeface="Arial"/>
                <a:cs typeface="Arial"/>
                <a:sym typeface="Arial"/>
              </a:rPr>
              <a:t>3. Por cada registro del fichero cargado generar una salida con el campo anio y el campo disco en mayúsculas.</a:t>
            </a:r>
          </a:p>
          <a:p>
            <a:pPr indent="0" lvl="0" marL="0" marR="0" rtl="0" algn="l">
              <a:lnSpc>
                <a:spcPct val="100000"/>
              </a:lnSpc>
              <a:spcBef>
                <a:spcPts val="0"/>
              </a:spcBef>
              <a:spcAft>
                <a:spcPts val="0"/>
              </a:spcAft>
              <a:buClr>
                <a:srgbClr val="002060"/>
              </a:buClr>
              <a:buSzPct val="25000"/>
              <a:buFont typeface="Arial"/>
              <a:buNone/>
            </a:pPr>
            <a:r>
              <a:rPr b="0" baseline="0" i="1" lang="en-US" sz="1100" u="none" cap="none" strike="noStrike">
                <a:solidFill>
                  <a:srgbClr val="002060"/>
                </a:solidFill>
                <a:latin typeface="Arial"/>
                <a:ea typeface="Arial"/>
                <a:cs typeface="Arial"/>
                <a:sym typeface="Arial"/>
              </a:rPr>
              <a:t>B = FOREACH A GENERATE anio, org.apache.pig.piggybank.evaluation.string.UPPER (disco);</a:t>
            </a:r>
            <a:br>
              <a:rPr b="0" baseline="0" i="0" lang="en-US" sz="1100" u="none" cap="none" strike="noStrike">
                <a:solidFill>
                  <a:srgbClr val="002060"/>
                </a:solidFill>
                <a:latin typeface="Arial"/>
                <a:ea typeface="Arial"/>
                <a:cs typeface="Arial"/>
                <a:sym typeface="Arial"/>
              </a:rPr>
            </a:br>
            <a:r>
              <a:rPr b="0" baseline="0" i="1" lang="en-US" sz="1100" u="none" cap="none" strike="noStrike">
                <a:solidFill>
                  <a:srgbClr val="002060"/>
                </a:solidFill>
                <a:latin typeface="Arial"/>
                <a:ea typeface="Arial"/>
                <a:cs typeface="Arial"/>
                <a:sym typeface="Arial"/>
              </a:rPr>
              <a:t>DUMP B;</a:t>
            </a:r>
          </a:p>
          <a:p>
            <a:pPr indent="0" lvl="0" marL="0" marR="0" rtl="0" algn="l">
              <a:lnSpc>
                <a:spcPct val="100000"/>
              </a:lnSpc>
              <a:spcBef>
                <a:spcPts val="0"/>
              </a:spcBef>
              <a:spcAft>
                <a:spcPts val="0"/>
              </a:spcAft>
              <a:buNone/>
            </a:pPr>
            <a:r>
              <a:t/>
            </a:r>
            <a:endParaRPr b="0" baseline="0" i="1" sz="1100" u="none" cap="none" strike="noStrike">
              <a:solidFill>
                <a:srgbClr val="002060"/>
              </a:solidFill>
              <a:latin typeface="Arial"/>
              <a:ea typeface="Arial"/>
              <a:cs typeface="Arial"/>
              <a:sym typeface="Arial"/>
            </a:endParaRPr>
          </a:p>
        </p:txBody>
      </p:sp>
      <p:pic>
        <p:nvPicPr>
          <p:cNvPr id="345" name="Shape 345"/>
          <p:cNvPicPr preferRelativeResize="0"/>
          <p:nvPr/>
        </p:nvPicPr>
        <p:blipFill>
          <a:blip r:embed="rId3">
            <a:alphaModFix/>
          </a:blip>
          <a:stretch>
            <a:fillRect/>
          </a:stretch>
        </p:blipFill>
        <p:spPr>
          <a:xfrm>
            <a:off x="1200487" y="3195025"/>
            <a:ext cx="7457374" cy="2793649"/>
          </a:xfrm>
          <a:prstGeom prst="rect">
            <a:avLst/>
          </a:prstGeom>
          <a:noFill/>
          <a:ln>
            <a:noFill/>
          </a:ln>
        </p:spPr>
      </p:pic>
      <p:sp>
        <p:nvSpPr>
          <p:cNvPr id="346" name="Shape 346"/>
          <p:cNvSpPr txBox="1"/>
          <p:nvPr/>
        </p:nvSpPr>
        <p:spPr>
          <a:xfrm>
            <a:off x="-2810825" y="3039425"/>
            <a:ext cx="1371599" cy="457200"/>
          </a:xfrm>
          <a:prstGeom prst="rect">
            <a:avLst/>
          </a:prstGeom>
          <a:noFill/>
          <a:ln>
            <a:noFill/>
          </a:ln>
        </p:spPr>
        <p:txBody>
          <a:bodyPr anchorCtr="0" anchor="ctr" bIns="91425" lIns="91425" rIns="91425" tIns="91425">
            <a:noAutofit/>
          </a:bodyPr>
          <a:lstStyle/>
          <a:p>
            <a:pPr>
              <a:spcBef>
                <a:spcPts val="0"/>
              </a:spcBef>
              <a:buNone/>
            </a:pPr>
            <a:r>
              <a:rPr lang="en-US"/>
              <a:t>-- Ejemplo de llamada: pig -x mapreduce -f analisisLogsApache.pig -param LOGS='path_to_access_log_file.txt' --param OUTFILE='path_to_output_file'</a:t>
            </a:r>
            <a:br>
              <a:rPr lang="en-US"/>
            </a:br>
            <a:r>
              <a:rPr lang="en-US"/>
              <a:t>-- El formato del fichero que estamos cargando es el siguiente: </a:t>
            </a:r>
            <a:br>
              <a:rPr lang="en-US"/>
            </a:br>
            <a:r>
              <a:rPr lang="en-US"/>
              <a:t>-- http://httpd.apache.org/docs/current/logs.html</a:t>
            </a:r>
            <a:br>
              <a:rPr lang="en-US"/>
            </a:br>
            <a:r>
              <a:rPr lang="en-US"/>
              <a:t>-- 127.0.0.1 - frank [10/Oct/2000:13:55:36 -0700] "GET /apache_pb.gif HTTP/1.0" 200 2326 </a:t>
            </a:r>
            <a:br>
              <a:rPr lang="en-US"/>
            </a:br>
            <a:r>
              <a:rPr lang="en-US"/>
              <a:t>-- 		127.0.0.1 (%h): IP del cliente (host remoto) que ha realizado la petición</a:t>
            </a:r>
            <a:br>
              <a:rPr lang="en-US"/>
            </a:br>
            <a:r>
              <a:rPr lang="en-US"/>
              <a:t>-- 		(%l) : el guión indica que esta información no está disponible. Esta información es poco fiable y no se debería emplear</a:t>
            </a:r>
            <a:br>
              <a:rPr lang="en-US"/>
            </a:br>
            <a:r>
              <a:rPr lang="en-US"/>
              <a:t>-- 		frank (%u): Identifica al id del usuario que está realizando la petición del documento determinado en una petición HTTP autenticada. Si el estatus code (más abajo) de la petición es 401, entonces este valor no debe tenerse en cuenta.</a:t>
            </a:r>
            <a:br>
              <a:rPr lang="en-US"/>
            </a:br>
            <a:r>
              <a:rPr lang="en-US"/>
              <a:t>-- 		[10/Oct/2000:13:55:36 -0700] (%t): la fecha a la que se recibió la petición en el formato siguiente: </a:t>
            </a:r>
            <a:br>
              <a:rPr lang="en-US"/>
            </a:br>
            <a:r>
              <a:rPr lang="en-US"/>
              <a:t>--    			[day/month/year:hour:minute:second zone]</a:t>
            </a:r>
            <a:br>
              <a:rPr lang="en-US"/>
            </a:br>
            <a:r>
              <a:rPr lang="en-US"/>
              <a:t>--				    day = 2*digit</a:t>
            </a:r>
            <a:br>
              <a:rPr lang="en-US"/>
            </a:br>
            <a:r>
              <a:rPr lang="en-US"/>
              <a:t>--				    month = 3*letter</a:t>
            </a:r>
            <a:br>
              <a:rPr lang="en-US"/>
            </a:br>
            <a:r>
              <a:rPr lang="en-US"/>
              <a:t>--				    year = 4*digit</a:t>
            </a:r>
            <a:br>
              <a:rPr lang="en-US"/>
            </a:br>
            <a:r>
              <a:rPr lang="en-US"/>
              <a:t>--				    hour = 2*digit</a:t>
            </a:r>
            <a:br>
              <a:rPr lang="en-US"/>
            </a:br>
            <a:r>
              <a:rPr lang="en-US"/>
              <a:t>--				    minute = 2*digit</a:t>
            </a:r>
            <a:br>
              <a:rPr lang="en-US"/>
            </a:br>
            <a:r>
              <a:rPr lang="en-US"/>
              <a:t>--				    second = 2*digit</a:t>
            </a:r>
            <a:br>
              <a:rPr lang="en-US"/>
            </a:br>
            <a:r>
              <a:rPr lang="en-US"/>
              <a:t>--				    zone = (`+' | `-') 4*digit</a:t>
            </a:r>
            <a:br>
              <a:rPr lang="en-US"/>
            </a:br>
            <a:r>
              <a:rPr lang="en-US"/>
              <a:t>--		"GET /apache_pb.gif HTTP/1.0" (\"%r\"): La línea pedida por el cliente aparecerá entre comillas dobles. En primer lugar indicará el tipo de cliente empleado (GET/POST). A continuación el recurso solicitado y en tercer lugar el protocolo empleado</a:t>
            </a:r>
            <a:br>
              <a:rPr lang="en-US"/>
            </a:br>
            <a:r>
              <a:rPr lang="en-US"/>
              <a:t>--		200 (%&gt;s): contiene el estatus code devuelto por el servidor al cliente. </a:t>
            </a:r>
            <a:br>
              <a:rPr lang="en-US"/>
            </a:br>
            <a:r>
              <a:rPr lang="en-US"/>
              <a:t>--				2XX: Éxito</a:t>
            </a:r>
            <a:br>
              <a:rPr lang="en-US"/>
            </a:br>
            <a:r>
              <a:rPr lang="en-US"/>
              <a:t>--				3XX: redirección </a:t>
            </a:r>
            <a:br>
              <a:rPr lang="en-US"/>
            </a:br>
            <a:r>
              <a:rPr lang="en-US"/>
              <a:t>--				4XX: error causado por el cliente </a:t>
            </a:r>
            <a:br>
              <a:rPr lang="en-US"/>
            </a:br>
            <a:r>
              <a:rPr lang="en-US"/>
              <a:t>--				5XX: error causado por el servidor</a:t>
            </a:r>
            <a:br>
              <a:rPr lang="en-US"/>
            </a:br>
            <a:r>
              <a:rPr lang="en-US"/>
              <a:t>--		2326 (%b): tamaño del objeto devuelto sin incluir las cabeceras. </a:t>
            </a:r>
            <a:br>
              <a:rPr lang="en-US"/>
            </a:br>
            <a:br>
              <a:rPr lang="en-US"/>
            </a:br>
            <a:r>
              <a:rPr lang="en-US"/>
              <a:t>-- 1. Registramos la libería</a:t>
            </a:r>
            <a:br>
              <a:rPr lang="en-US"/>
            </a:br>
            <a:r>
              <a:rPr lang="en-US"/>
              <a:t>REGISTER /home/bigdata/pig/lib/piggybank.jar</a:t>
            </a:r>
            <a:br>
              <a:rPr lang="en-US"/>
            </a:br>
            <a:br>
              <a:rPr lang="en-US"/>
            </a:br>
            <a:r>
              <a:rPr lang="en-US"/>
              <a:t>-- Definimos la libería CommonLogLoader que vamos a emplear</a:t>
            </a:r>
            <a:br>
              <a:rPr lang="en-US"/>
            </a:br>
            <a:r>
              <a:rPr lang="en-US"/>
              <a:t>DEFINE ApacheCommonLogLoader org.apache.pig.piggybank.storage.apachelog.CommonLogLoader();</a:t>
            </a:r>
            <a:br>
              <a:rPr lang="en-US"/>
            </a:br>
            <a:br>
              <a:rPr lang="en-US"/>
            </a:br>
            <a:r>
              <a:rPr lang="en-US"/>
              <a:t>-- cargamos el fichero de logs indicado en la entrada al proceso</a:t>
            </a:r>
            <a:br>
              <a:rPr lang="en-US"/>
            </a:br>
            <a:r>
              <a:rPr lang="en-US"/>
              <a:t>logs = LOAD '$LOGS' USING ApacheCommonLogLoader  as (remoteHost, hyphen, user, time, method, uri, protocol, statusCode, responseSize);</a:t>
            </a:r>
            <a:br>
              <a:rPr lang="en-US"/>
            </a:br>
            <a:br>
              <a:rPr lang="en-US"/>
            </a:br>
            <a:br>
              <a:rPr lang="en-US"/>
            </a:br>
            <a:r>
              <a:rPr lang="en-US"/>
              <a:t>-- filtramos la entrada para quedarnos sólo con las peticiones GET</a:t>
            </a:r>
            <a:br>
              <a:rPr lang="en-US"/>
            </a:br>
            <a:r>
              <a:rPr lang="en-US"/>
              <a:t>logs = FILTER logs BY method == 'GET' </a:t>
            </a:r>
            <a:br>
              <a:rPr lang="en-US"/>
            </a:br>
            <a:r>
              <a:rPr lang="en-US"/>
              <a:t>		AND statusCode &gt;= 200 AND statusCode &lt; 300;</a:t>
            </a:r>
            <a:br>
              <a:rPr lang="en-US"/>
            </a:br>
            <a:br>
              <a:rPr lang="en-US"/>
            </a:br>
            <a:r>
              <a:rPr lang="en-US"/>
              <a:t>-- Proyectamos sólo los campos que nos interesan</a:t>
            </a:r>
            <a:br>
              <a:rPr lang="en-US"/>
            </a:br>
            <a:r>
              <a:rPr lang="en-US"/>
              <a:t>logs = FOREACH logs GENERATE uri, responseSize;</a:t>
            </a:r>
            <a:br>
              <a:rPr lang="en-US"/>
            </a:br>
            <a:br>
              <a:rPr lang="en-US"/>
            </a:br>
            <a:r>
              <a:rPr lang="en-US"/>
              <a:t>-- Agrupamos por URI y contamos el número de peticiones</a:t>
            </a:r>
            <a:br>
              <a:rPr lang="en-US"/>
            </a:br>
            <a:r>
              <a:rPr lang="en-US"/>
              <a:t>groupedByUri = GROUP logs BY uri;</a:t>
            </a:r>
            <a:br>
              <a:rPr lang="en-US"/>
            </a:br>
            <a:br>
              <a:rPr lang="en-US"/>
            </a:br>
            <a:r>
              <a:rPr lang="en-US"/>
              <a:t>uriCounts = FOREACH groupedByUri GENERATE</a:t>
            </a:r>
            <a:br>
              <a:rPr lang="en-US"/>
            </a:br>
            <a:r>
              <a:rPr lang="en-US"/>
              <a:t>    group AS uri, COUNT(logs) AS numHits;</a:t>
            </a:r>
            <a:br>
              <a:rPr lang="en-US"/>
            </a:br>
            <a:r>
              <a:rPr lang="en-US"/>
              <a:t>	</a:t>
            </a:r>
            <a:br>
              <a:rPr lang="en-US"/>
            </a:br>
            <a:r>
              <a:rPr lang="en-US"/>
              <a:t>-- Ordenamos el resultado</a:t>
            </a:r>
            <a:br>
              <a:rPr lang="en-US"/>
            </a:br>
            <a:r>
              <a:rPr lang="en-US"/>
              <a:t>uri_result = ORDER uriCounts BY uri DESC;	</a:t>
            </a:r>
            <a:br>
              <a:rPr lang="en-US"/>
            </a:br>
            <a:r>
              <a:rPr lang="en-US"/>
              <a:t>	</a:t>
            </a:r>
            <a:br>
              <a:rPr lang="en-US"/>
            </a:br>
            <a:r>
              <a:rPr lang="en-US"/>
              <a:t>--DUMP uri_result;</a:t>
            </a:r>
            <a:br>
              <a:rPr lang="en-US"/>
            </a:br>
            <a:r>
              <a:rPr lang="en-US"/>
              <a:t>DESCRIBE uri_result;</a:t>
            </a:r>
            <a:br>
              <a:rPr lang="en-US"/>
            </a:br>
            <a:br>
              <a:rPr lang="en-US"/>
            </a:br>
            <a:r>
              <a:rPr lang="en-US"/>
              <a:t>-- Cargamos los datos a la salida</a:t>
            </a:r>
            <a:br>
              <a:rPr lang="en-US"/>
            </a:br>
            <a:r>
              <a:rPr lang="en-US"/>
              <a:t>STORE uri_result INTO '$OUTFILE';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353" name="Shape 353"/>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UDF: Ejemplo 1/3</a:t>
            </a:r>
          </a:p>
        </p:txBody>
      </p:sp>
      <p:sp>
        <p:nvSpPr>
          <p:cNvPr id="354" name="Shape 354"/>
          <p:cNvSpPr txBox="1"/>
          <p:nvPr/>
        </p:nvSpPr>
        <p:spPr>
          <a:xfrm>
            <a:off x="992175" y="939650"/>
            <a:ext cx="5141999" cy="1996800"/>
          </a:xfrm>
          <a:prstGeom prst="rect">
            <a:avLst/>
          </a:prstGeom>
          <a:noFill/>
          <a:ln>
            <a:noFill/>
          </a:ln>
        </p:spPr>
        <p:txBody>
          <a:bodyPr anchorCtr="0" anchor="t" bIns="45700" lIns="91425" rIns="91425" tIns="45700">
            <a:noAutofit/>
          </a:bodyPr>
          <a:lstStyle/>
          <a:p>
            <a:pPr indent="-228600" lvl="0" marL="228600" marR="0" rtl="0" algn="l">
              <a:lnSpc>
                <a:spcPct val="100000"/>
              </a:lnSpc>
              <a:spcBef>
                <a:spcPts val="0"/>
              </a:spcBef>
              <a:spcAft>
                <a:spcPts val="0"/>
              </a:spcAft>
              <a:buClr>
                <a:srgbClr val="002060"/>
              </a:buClr>
              <a:buSzPct val="100000"/>
              <a:buFont typeface="Arial"/>
              <a:buAutoNum type="arabicPeriod"/>
            </a:pPr>
            <a:r>
              <a:rPr b="1" baseline="0" i="0" lang="en-US" sz="1100" u="none" cap="none" strike="noStrike">
                <a:solidFill>
                  <a:srgbClr val="002060"/>
                </a:solidFill>
                <a:latin typeface="Arial"/>
                <a:ea typeface="Arial"/>
                <a:cs typeface="Arial"/>
                <a:sym typeface="Arial"/>
              </a:rPr>
              <a:t>Crear estructura de directorios y fichero .java</a:t>
            </a:r>
          </a:p>
          <a:p>
            <a:pPr indent="-228600" lvl="0" marL="228600" marR="0" rtl="0" algn="l">
              <a:lnSpc>
                <a:spcPct val="100000"/>
              </a:lnSpc>
              <a:spcBef>
                <a:spcPts val="0"/>
              </a:spcBef>
              <a:spcAft>
                <a:spcPts val="0"/>
              </a:spcAft>
              <a:buClr>
                <a:schemeClr val="dk1"/>
              </a:buClr>
              <a:buFont typeface="Arial"/>
              <a:buNone/>
            </a:pPr>
            <a:r>
              <a:t/>
            </a:r>
            <a:endParaRPr b="1" baseline="0" i="0" sz="1100" u="none" cap="none" strike="noStrike">
              <a:solidFill>
                <a:srgbClr val="002060"/>
              </a:solidFill>
              <a:latin typeface="Arial"/>
              <a:ea typeface="Arial"/>
              <a:cs typeface="Arial"/>
              <a:sym typeface="Arial"/>
            </a:endParaRPr>
          </a:p>
          <a:p>
            <a:pPr indent="-228600" lvl="0" marL="22860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 sudo mkdir /home</a:t>
            </a:r>
            <a:r>
              <a:rPr lang="en-US" sz="1100">
                <a:solidFill>
                  <a:srgbClr val="002060"/>
                </a:solidFill>
              </a:rPr>
              <a:t>/bigdata/</a:t>
            </a:r>
            <a:r>
              <a:rPr b="0" baseline="0" i="0" lang="en-US" sz="1100" u="none" cap="none" strike="noStrike">
                <a:solidFill>
                  <a:srgbClr val="002060"/>
                </a:solidFill>
                <a:latin typeface="Arial"/>
                <a:ea typeface="Arial"/>
                <a:cs typeface="Arial"/>
                <a:sym typeface="Arial"/>
              </a:rPr>
              <a:t>ejemplosPig/udfs</a:t>
            </a:r>
          </a:p>
          <a:p>
            <a:pPr indent="-228600" lvl="0" marL="22860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 sudo mkdir </a:t>
            </a:r>
            <a:r>
              <a:rPr lang="en-US" sz="1100">
                <a:solidFill>
                  <a:srgbClr val="002060"/>
                </a:solidFill>
              </a:rPr>
              <a:t>/home/bigdata/ejemplosPig/udfs</a:t>
            </a:r>
            <a:r>
              <a:rPr b="0" baseline="0" i="0" lang="en-US" sz="1100" u="none" cap="none" strike="noStrike">
                <a:solidFill>
                  <a:srgbClr val="002060"/>
                </a:solidFill>
                <a:latin typeface="Arial"/>
                <a:ea typeface="Arial"/>
                <a:cs typeface="Arial"/>
                <a:sym typeface="Arial"/>
              </a:rPr>
              <a:t>/com</a:t>
            </a:r>
          </a:p>
          <a:p>
            <a:pPr indent="-228600" lvl="0" marL="22860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 sudo mkdir </a:t>
            </a:r>
            <a:r>
              <a:rPr lang="en-US" sz="1100">
                <a:solidFill>
                  <a:srgbClr val="002060"/>
                </a:solidFill>
              </a:rPr>
              <a:t>/home/bigdata/ejemplosPig/udfs</a:t>
            </a:r>
            <a:r>
              <a:rPr b="0" baseline="0" i="0" lang="en-US" sz="1100" u="none" cap="none" strike="noStrike">
                <a:solidFill>
                  <a:srgbClr val="002060"/>
                </a:solidFill>
                <a:latin typeface="Arial"/>
                <a:ea typeface="Arial"/>
                <a:cs typeface="Arial"/>
                <a:sym typeface="Arial"/>
              </a:rPr>
              <a:t>/com/master</a:t>
            </a:r>
          </a:p>
          <a:p>
            <a:pPr indent="-228600" lvl="0" marL="22860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 sudo nano </a:t>
            </a:r>
            <a:r>
              <a:rPr lang="en-US" sz="1100">
                <a:solidFill>
                  <a:srgbClr val="002060"/>
                </a:solidFill>
              </a:rPr>
              <a:t>/home/bigdata/ejemplosPig/udfs</a:t>
            </a:r>
            <a:r>
              <a:rPr b="0" baseline="0" i="0" lang="en-US" sz="1100" u="none" cap="none" strike="noStrike">
                <a:solidFill>
                  <a:srgbClr val="002060"/>
                </a:solidFill>
                <a:latin typeface="Arial"/>
                <a:ea typeface="Arial"/>
                <a:cs typeface="Arial"/>
                <a:sym typeface="Arial"/>
              </a:rPr>
              <a:t>/com/master/UPPER.java</a:t>
            </a:r>
          </a:p>
          <a:p>
            <a:pPr indent="-228600" lvl="0" marL="228600" marR="0" rtl="0" algn="l">
              <a:lnSpc>
                <a:spcPct val="100000"/>
              </a:lnSpc>
              <a:spcBef>
                <a:spcPts val="0"/>
              </a:spcBef>
              <a:spcAft>
                <a:spcPts val="0"/>
              </a:spcAft>
              <a:buClr>
                <a:schemeClr val="dk1"/>
              </a:buClr>
              <a:buFont typeface="Arial"/>
              <a:buNone/>
            </a:pPr>
            <a:r>
              <a:t/>
            </a:r>
            <a:endParaRPr b="0" baseline="0" i="0" sz="1100" u="none" cap="none" strike="noStrike">
              <a:solidFill>
                <a:srgbClr val="002060"/>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Font typeface="Arial"/>
              <a:buNone/>
            </a:pPr>
            <a:r>
              <a:t/>
            </a:r>
            <a:endParaRPr b="0" baseline="0" i="0" sz="1100" u="none" cap="none" strike="noStrike">
              <a:solidFill>
                <a:srgbClr val="002060"/>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Font typeface="Arial"/>
              <a:buNone/>
            </a:pPr>
            <a:r>
              <a:t/>
            </a:r>
            <a:endParaRPr b="0" baseline="0" i="0" sz="1100" u="none" cap="none" strike="noStrike">
              <a:solidFill>
                <a:srgbClr val="002060"/>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Font typeface="Arial"/>
              <a:buNone/>
            </a:pPr>
            <a:r>
              <a:t/>
            </a:r>
            <a:endParaRPr b="0" baseline="0" i="0" sz="1100" u="none" cap="none" strike="noStrike">
              <a:solidFill>
                <a:srgbClr val="002060"/>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Font typeface="Arial"/>
              <a:buNone/>
            </a:pPr>
            <a:r>
              <a:t/>
            </a:r>
            <a:endParaRPr b="0" baseline="0" i="0" sz="1100" u="none" cap="none" strike="noStrike">
              <a:solidFill>
                <a:srgbClr val="002060"/>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Font typeface="Arial"/>
              <a:buNone/>
            </a:pPr>
            <a:r>
              <a:t/>
            </a:r>
            <a:endParaRPr b="0" baseline="0" i="0" sz="1100" u="none" cap="none" strike="noStrike">
              <a:solidFill>
                <a:srgbClr val="002060"/>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Font typeface="Arial"/>
              <a:buNone/>
            </a:pPr>
            <a:r>
              <a:t/>
            </a:r>
            <a:endParaRPr/>
          </a:p>
        </p:txBody>
      </p:sp>
      <p:sp>
        <p:nvSpPr>
          <p:cNvPr id="355" name="Shape 355"/>
          <p:cNvSpPr txBox="1"/>
          <p:nvPr/>
        </p:nvSpPr>
        <p:spPr>
          <a:xfrm>
            <a:off x="992175" y="2936450"/>
            <a:ext cx="7426199" cy="2795700"/>
          </a:xfrm>
          <a:prstGeom prst="rect">
            <a:avLst/>
          </a:prstGeom>
          <a:noFill/>
          <a:ln>
            <a:noFill/>
          </a:ln>
        </p:spPr>
        <p:txBody>
          <a:bodyPr anchorCtr="0" anchor="t" bIns="91425" lIns="91425" rIns="91425" tIns="91425">
            <a:noAutofit/>
          </a:bodyPr>
          <a:lstStyle/>
          <a:p>
            <a:pPr lvl="0" marL="228600" rtl="0">
              <a:spcBef>
                <a:spcPts val="0"/>
              </a:spcBef>
              <a:buClr>
                <a:srgbClr val="002060"/>
              </a:buClr>
              <a:buSzPct val="25000"/>
              <a:buFont typeface="Arial"/>
              <a:buNone/>
            </a:pPr>
            <a:r>
              <a:rPr b="1" lang="en-US" sz="1100">
                <a:solidFill>
                  <a:srgbClr val="002060"/>
                </a:solidFill>
              </a:rPr>
              <a:t>2. Crear código java</a:t>
            </a:r>
          </a:p>
          <a:p>
            <a:pPr lvl="0" marL="228600" rtl="0">
              <a:spcBef>
                <a:spcPts val="0"/>
              </a:spcBef>
              <a:buClr>
                <a:schemeClr val="dk1"/>
              </a:buClr>
              <a:buSzPct val="25000"/>
              <a:buFont typeface="Arial"/>
              <a:buNone/>
            </a:pPr>
            <a:r>
              <a:rPr i="1" lang="en-US" sz="1100">
                <a:solidFill>
                  <a:schemeClr val="dk1"/>
                </a:solidFill>
              </a:rPr>
              <a:t>	</a:t>
            </a:r>
            <a:r>
              <a:rPr lang="en-US" sz="1100">
                <a:solidFill>
                  <a:srgbClr val="002060"/>
                </a:solidFill>
              </a:rPr>
              <a:t>package com.master;</a:t>
            </a:r>
            <a:br>
              <a:rPr lang="en-US" sz="1100">
                <a:solidFill>
                  <a:srgbClr val="002060"/>
                </a:solidFill>
              </a:rPr>
            </a:br>
            <a:r>
              <a:rPr lang="en-US" sz="1100">
                <a:solidFill>
                  <a:srgbClr val="002060"/>
                </a:solidFill>
              </a:rPr>
              <a:t>import java.io.IOException;</a:t>
            </a:r>
            <a:br>
              <a:rPr lang="en-US" sz="1100">
                <a:solidFill>
                  <a:srgbClr val="002060"/>
                </a:solidFill>
              </a:rPr>
            </a:br>
            <a:r>
              <a:rPr lang="en-US" sz="1100">
                <a:solidFill>
                  <a:srgbClr val="002060"/>
                </a:solidFill>
              </a:rPr>
              <a:t>import org.apache.pig.EvalFunc;</a:t>
            </a:r>
            <a:br>
              <a:rPr lang="en-US" sz="1100">
                <a:solidFill>
                  <a:srgbClr val="002060"/>
                </a:solidFill>
              </a:rPr>
            </a:br>
            <a:r>
              <a:rPr lang="en-US" sz="1100">
                <a:solidFill>
                  <a:srgbClr val="002060"/>
                </a:solidFill>
              </a:rPr>
              <a:t>import org.apache.pig.data.Tuple;</a:t>
            </a:r>
            <a:br>
              <a:rPr lang="en-US" sz="1100">
                <a:solidFill>
                  <a:srgbClr val="002060"/>
                </a:solidFill>
              </a:rPr>
            </a:br>
            <a:br>
              <a:rPr lang="en-US" sz="1100">
                <a:solidFill>
                  <a:srgbClr val="002060"/>
                </a:solidFill>
              </a:rPr>
            </a:br>
            <a:r>
              <a:rPr lang="en-US" sz="1100">
                <a:solidFill>
                  <a:srgbClr val="002060"/>
                </a:solidFill>
              </a:rPr>
              <a:t>public class UPPER extends EvalFunc&lt;String&gt;{</a:t>
            </a:r>
            <a:br>
              <a:rPr lang="en-US" sz="1100">
                <a:solidFill>
                  <a:srgbClr val="002060"/>
                </a:solidFill>
              </a:rPr>
            </a:br>
            <a:r>
              <a:rPr lang="en-US" sz="1100">
                <a:solidFill>
                  <a:srgbClr val="002060"/>
                </a:solidFill>
              </a:rPr>
              <a:t>    public String exec(Tuple input) throws IOException {</a:t>
            </a:r>
            <a:br>
              <a:rPr lang="en-US" sz="1100">
                <a:solidFill>
                  <a:srgbClr val="002060"/>
                </a:solidFill>
              </a:rPr>
            </a:br>
            <a:r>
              <a:rPr lang="en-US" sz="1100">
                <a:solidFill>
                  <a:srgbClr val="002060"/>
                </a:solidFill>
              </a:rPr>
              <a:t>        if (input == null || input.size() == 0 || input.get(0) == null)</a:t>
            </a:r>
            <a:br>
              <a:rPr lang="en-US" sz="1100">
                <a:solidFill>
                  <a:srgbClr val="002060"/>
                </a:solidFill>
              </a:rPr>
            </a:br>
            <a:r>
              <a:rPr lang="en-US" sz="1100">
                <a:solidFill>
                  <a:srgbClr val="002060"/>
                </a:solidFill>
              </a:rPr>
              <a:t>           return null;</a:t>
            </a:r>
            <a:br>
              <a:rPr lang="en-US" sz="1100">
                <a:solidFill>
                  <a:srgbClr val="002060"/>
                </a:solidFill>
              </a:rPr>
            </a:br>
            <a:r>
              <a:rPr lang="en-US" sz="1100">
                <a:solidFill>
                  <a:srgbClr val="002060"/>
                </a:solidFill>
              </a:rPr>
              <a:t>        try{</a:t>
            </a:r>
            <a:br>
              <a:rPr lang="en-US" sz="1100">
                <a:solidFill>
                  <a:srgbClr val="002060"/>
                </a:solidFill>
              </a:rPr>
            </a:br>
            <a:r>
              <a:rPr lang="en-US" sz="1100">
                <a:solidFill>
                  <a:srgbClr val="002060"/>
                </a:solidFill>
              </a:rPr>
              <a:t>           String str = (String)input.get(0);</a:t>
            </a:r>
            <a:br>
              <a:rPr lang="en-US" sz="1100">
                <a:solidFill>
                  <a:srgbClr val="002060"/>
                </a:solidFill>
              </a:rPr>
            </a:br>
            <a:r>
              <a:rPr lang="en-US" sz="1100">
                <a:solidFill>
                  <a:srgbClr val="002060"/>
                </a:solidFill>
              </a:rPr>
              <a:t>           return str.toUpperCase();</a:t>
            </a:r>
            <a:br>
              <a:rPr lang="en-US" sz="1100">
                <a:solidFill>
                  <a:srgbClr val="002060"/>
                </a:solidFill>
              </a:rPr>
            </a:br>
            <a:r>
              <a:rPr lang="en-US" sz="1100">
                <a:solidFill>
                  <a:srgbClr val="002060"/>
                </a:solidFill>
              </a:rPr>
              <a:t>        }catch(Exception e){</a:t>
            </a:r>
            <a:br>
              <a:rPr lang="en-US" sz="1100">
                <a:solidFill>
                  <a:srgbClr val="002060"/>
                </a:solidFill>
              </a:rPr>
            </a:br>
            <a:r>
              <a:rPr lang="en-US" sz="1100">
                <a:solidFill>
                  <a:srgbClr val="002060"/>
                </a:solidFill>
              </a:rPr>
              <a:t>           throw new IOException("Caught exception processing input row ", e);</a:t>
            </a:r>
            <a:br>
              <a:rPr lang="en-US" sz="1100">
                <a:solidFill>
                  <a:srgbClr val="002060"/>
                </a:solidFill>
              </a:rPr>
            </a:br>
            <a:r>
              <a:rPr lang="en-US" sz="1100">
                <a:solidFill>
                  <a:srgbClr val="002060"/>
                </a:solidFill>
              </a:rPr>
              <a:t>        }</a:t>
            </a:r>
            <a:br>
              <a:rPr lang="en-US" sz="1100">
                <a:solidFill>
                  <a:srgbClr val="002060"/>
                </a:solidFill>
              </a:rPr>
            </a:br>
            <a:r>
              <a:rPr lang="en-US" sz="1100">
                <a:solidFill>
                  <a:srgbClr val="002060"/>
                </a:solidFill>
              </a:rPr>
              <a:t>    }</a:t>
            </a:r>
            <a:br>
              <a:rPr lang="en-US" sz="1100">
                <a:solidFill>
                  <a:srgbClr val="002060"/>
                </a:solidFill>
              </a:rPr>
            </a:br>
            <a:r>
              <a:rPr lang="en-US" sz="1100">
                <a:solidFill>
                  <a:srgbClr val="002060"/>
                </a:solidFill>
              </a:rPr>
              <a:t>}</a:t>
            </a:r>
          </a:p>
          <a:p>
            <a:pPr>
              <a:spcBef>
                <a:spcPts val="0"/>
              </a:spcBef>
              <a:buNone/>
            </a:pPr>
            <a:r>
              <a:t/>
            </a:r>
            <a:endParaRPr/>
          </a:p>
        </p:txBody>
      </p:sp>
      <p:pic>
        <p:nvPicPr>
          <p:cNvPr id="356" name="Shape 356"/>
          <p:cNvPicPr preferRelativeResize="0"/>
          <p:nvPr/>
        </p:nvPicPr>
        <p:blipFill>
          <a:blip r:embed="rId3">
            <a:alphaModFix/>
          </a:blip>
          <a:stretch>
            <a:fillRect/>
          </a:stretch>
        </p:blipFill>
        <p:spPr>
          <a:xfrm>
            <a:off x="4289750" y="3356025"/>
            <a:ext cx="4596674" cy="2203300"/>
          </a:xfrm>
          <a:prstGeom prst="rect">
            <a:avLst/>
          </a:prstGeom>
          <a:noFill/>
          <a:ln>
            <a:noFill/>
          </a:ln>
        </p:spPr>
      </p:pic>
      <p:pic>
        <p:nvPicPr>
          <p:cNvPr id="357" name="Shape 357"/>
          <p:cNvPicPr preferRelativeResize="0"/>
          <p:nvPr/>
        </p:nvPicPr>
        <p:blipFill>
          <a:blip r:embed="rId4">
            <a:alphaModFix/>
          </a:blip>
          <a:stretch>
            <a:fillRect/>
          </a:stretch>
        </p:blipFill>
        <p:spPr>
          <a:xfrm>
            <a:off x="1066800" y="2057400"/>
            <a:ext cx="7058025" cy="857250"/>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2" name="Shape 362"/>
        <p:cNvGrpSpPr/>
        <p:nvPr/>
      </p:nvGrpSpPr>
      <p:grpSpPr>
        <a:xfrm>
          <a:off x="0" y="0"/>
          <a:ext cx="0" cy="0"/>
          <a:chOff x="0" y="0"/>
          <a:chExt cx="0" cy="0"/>
        </a:xfrm>
      </p:grpSpPr>
      <p:sp>
        <p:nvSpPr>
          <p:cNvPr id="363" name="Shape 363"/>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364" name="Shape 364"/>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UDF: Ejemplo 2/3</a:t>
            </a:r>
          </a:p>
        </p:txBody>
      </p:sp>
      <p:sp>
        <p:nvSpPr>
          <p:cNvPr id="365" name="Shape 365"/>
          <p:cNvSpPr txBox="1"/>
          <p:nvPr/>
        </p:nvSpPr>
        <p:spPr>
          <a:xfrm>
            <a:off x="989012" y="1060450"/>
            <a:ext cx="8111999" cy="1108199"/>
          </a:xfrm>
          <a:prstGeom prst="rect">
            <a:avLst/>
          </a:prstGeom>
          <a:noFill/>
          <a:ln>
            <a:noFill/>
          </a:ln>
        </p:spPr>
        <p:txBody>
          <a:bodyPr anchorCtr="0" anchor="t" bIns="45700" lIns="91425" rIns="91425" tIns="45700">
            <a:noAutofit/>
          </a:bodyPr>
          <a:lstStyle/>
          <a:p>
            <a:pPr indent="-228600" lvl="0" marL="228600" marR="0" rtl="0" algn="l">
              <a:lnSpc>
                <a:spcPct val="100000"/>
              </a:lnSpc>
              <a:spcBef>
                <a:spcPts val="0"/>
              </a:spcBef>
              <a:spcAft>
                <a:spcPts val="0"/>
              </a:spcAft>
              <a:buClr>
                <a:srgbClr val="002060"/>
              </a:buClr>
              <a:buSzPct val="25000"/>
              <a:buFont typeface="Arial"/>
              <a:buNone/>
            </a:pPr>
            <a:r>
              <a:rPr b="1" baseline="0" i="0" lang="en-US" sz="1100" u="none" cap="none" strike="noStrike">
                <a:solidFill>
                  <a:srgbClr val="002060"/>
                </a:solidFill>
                <a:latin typeface="Arial"/>
                <a:ea typeface="Arial"/>
                <a:cs typeface="Arial"/>
                <a:sym typeface="Arial"/>
              </a:rPr>
              <a:t>3. Compilar fichero</a:t>
            </a:r>
          </a:p>
          <a:p>
            <a:pPr indent="-228600" lvl="0" marL="22860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      $ cd /home/bigdata/ejemplosPig/udfs/</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 sudo javac -classpath</a:t>
            </a:r>
            <a:r>
              <a:rPr lang="en-US" sz="1100">
                <a:solidFill>
                  <a:srgbClr val="002060"/>
                </a:solidFill>
              </a:rPr>
              <a:t> </a:t>
            </a:r>
            <a:r>
              <a:rPr b="0" baseline="0" i="0" lang="en-US" sz="1100" u="none" cap="none" strike="noStrike">
                <a:solidFill>
                  <a:srgbClr val="002060"/>
                </a:solidFill>
                <a:latin typeface="Arial"/>
                <a:ea typeface="Arial"/>
                <a:cs typeface="Arial"/>
                <a:sym typeface="Arial"/>
              </a:rPr>
              <a:t>$HADOOP_HOME/share/hadoop/common/hadoop-common-2.6.0.jar:$PIG_HOME/pig-0.14.0-core-h1.jar</a:t>
            </a:r>
            <a:r>
              <a:rPr lang="en-US" sz="1100">
                <a:solidFill>
                  <a:srgbClr val="002060"/>
                </a:solidFill>
              </a:rPr>
              <a:t> </a:t>
            </a:r>
            <a:r>
              <a:rPr b="0" baseline="0" i="0" lang="en-US" sz="1100" u="none" cap="none" strike="noStrike">
                <a:solidFill>
                  <a:srgbClr val="002060"/>
                </a:solidFill>
                <a:latin typeface="Arial"/>
                <a:ea typeface="Arial"/>
                <a:cs typeface="Arial"/>
                <a:sym typeface="Arial"/>
              </a:rPr>
              <a:t>com/master/UPPER.java </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 sudo jar cf /home/bigdata/ejemplosPig/udfs/UPPER.jar com/master/*.class</a:t>
            </a:r>
          </a:p>
          <a:p>
            <a:pPr indent="0" lvl="0" marL="0" marR="0" rtl="0" algn="l">
              <a:lnSpc>
                <a:spcPct val="100000"/>
              </a:lnSpc>
              <a:spcBef>
                <a:spcPts val="0"/>
              </a:spcBef>
              <a:spcAft>
                <a:spcPts val="0"/>
              </a:spcAft>
              <a:buNone/>
            </a:pPr>
            <a:r>
              <a:t/>
            </a:r>
            <a:endParaRPr b="1" baseline="0" i="0" sz="1100" u="none" cap="none" strike="noStrike">
              <a:solidFill>
                <a:srgbClr val="002060"/>
              </a:solidFill>
              <a:latin typeface="Arial"/>
              <a:ea typeface="Arial"/>
              <a:cs typeface="Arial"/>
              <a:sym typeface="Arial"/>
            </a:endParaRPr>
          </a:p>
        </p:txBody>
      </p:sp>
      <p:sp>
        <p:nvSpPr>
          <p:cNvPr id="366" name="Shape 366"/>
          <p:cNvSpPr txBox="1"/>
          <p:nvPr/>
        </p:nvSpPr>
        <p:spPr>
          <a:xfrm>
            <a:off x="1030252" y="3379775"/>
            <a:ext cx="7418400" cy="769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1" baseline="0" i="0" lang="en-US" sz="1100" u="none" cap="none" strike="noStrike">
                <a:solidFill>
                  <a:srgbClr val="002060"/>
                </a:solidFill>
                <a:latin typeface="Arial"/>
                <a:ea typeface="Arial"/>
                <a:cs typeface="Arial"/>
                <a:sym typeface="Arial"/>
              </a:rPr>
              <a:t>4. Crear fichero .pig</a:t>
            </a:r>
          </a:p>
          <a:p>
            <a:pPr indent="0" lvl="0" marL="0" marR="0" rtl="0" algn="l">
              <a:lnSpc>
                <a:spcPct val="100000"/>
              </a:lnSpc>
              <a:spcBef>
                <a:spcPts val="0"/>
              </a:spcBef>
              <a:spcAft>
                <a:spcPts val="0"/>
              </a:spcAft>
              <a:buClr>
                <a:srgbClr val="002060"/>
              </a:buClr>
              <a:buSzPct val="25000"/>
              <a:buFont typeface="Arial"/>
              <a:buNone/>
            </a:pPr>
            <a:r>
              <a:rPr b="0" baseline="0" i="1" lang="en-US" sz="1100" u="none" cap="none" strike="noStrike">
                <a:solidFill>
                  <a:srgbClr val="002060"/>
                </a:solidFill>
                <a:latin typeface="Arial"/>
                <a:ea typeface="Arial"/>
                <a:cs typeface="Arial"/>
                <a:sym typeface="Arial"/>
              </a:rPr>
              <a:t>sudo nano /home/bigdata/ejemplosPig/script_ejemplo.pig</a:t>
            </a:r>
          </a:p>
          <a:p>
            <a:pPr indent="0" lvl="0" marL="0" marR="0" rtl="0" algn="l">
              <a:lnSpc>
                <a:spcPct val="100000"/>
              </a:lnSpc>
              <a:spcBef>
                <a:spcPts val="0"/>
              </a:spcBef>
              <a:spcAft>
                <a:spcPts val="0"/>
              </a:spcAft>
              <a:buClr>
                <a:schemeClr val="dk1"/>
              </a:buClr>
              <a:buSzPct val="25000"/>
              <a:buFont typeface="Arial"/>
              <a:buNone/>
            </a:pPr>
            <a:br>
              <a:rPr b="0" baseline="0" i="0" lang="en-US" sz="1100" u="none" cap="none" strike="noStrike">
                <a:solidFill>
                  <a:schemeClr val="dk1"/>
                </a:solidFill>
                <a:latin typeface="Arial"/>
                <a:ea typeface="Arial"/>
                <a:cs typeface="Arial"/>
                <a:sym typeface="Arial"/>
              </a:rPr>
            </a:br>
          </a:p>
        </p:txBody>
      </p:sp>
      <p:sp>
        <p:nvSpPr>
          <p:cNvPr id="367" name="Shape 367"/>
          <p:cNvSpPr txBox="1"/>
          <p:nvPr/>
        </p:nvSpPr>
        <p:spPr>
          <a:xfrm>
            <a:off x="1136650" y="4087800"/>
            <a:ext cx="7250699" cy="1138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0" baseline="0" i="1" lang="en-US" sz="1100" u="none" cap="none" strike="noStrike">
                <a:solidFill>
                  <a:srgbClr val="002060"/>
                </a:solidFill>
                <a:latin typeface="Arial"/>
                <a:ea typeface="Arial"/>
                <a:cs typeface="Arial"/>
                <a:sym typeface="Arial"/>
              </a:rPr>
              <a:t>REGISTER /home/bigdata/ejemplosPig/udfs/UPPER.jar</a:t>
            </a:r>
            <a:br>
              <a:rPr b="0" baseline="0" i="0" lang="en-US" sz="1100" u="none" cap="none" strike="noStrike">
                <a:solidFill>
                  <a:srgbClr val="002060"/>
                </a:solidFill>
                <a:latin typeface="Arial"/>
                <a:ea typeface="Arial"/>
                <a:cs typeface="Arial"/>
                <a:sym typeface="Arial"/>
              </a:rPr>
            </a:br>
            <a:r>
              <a:rPr b="0" baseline="0" i="1" lang="en-US" sz="1100" u="none" cap="none" strike="noStrike">
                <a:solidFill>
                  <a:srgbClr val="002060"/>
                </a:solidFill>
                <a:latin typeface="Arial"/>
                <a:ea typeface="Arial"/>
                <a:cs typeface="Arial"/>
                <a:sym typeface="Arial"/>
              </a:rPr>
              <a:t>A= LOAD '</a:t>
            </a:r>
            <a:r>
              <a:rPr i="1" lang="en-US" sz="1100">
                <a:solidFill>
                  <a:srgbClr val="002060"/>
                </a:solidFill>
              </a:rPr>
              <a:t>/home/bigdata/</a:t>
            </a:r>
            <a:r>
              <a:rPr b="0" baseline="0" i="1" lang="en-US" sz="1100" u="none" cap="none" strike="noStrike">
                <a:solidFill>
                  <a:srgbClr val="002060"/>
                </a:solidFill>
                <a:latin typeface="Arial"/>
                <a:ea typeface="Arial"/>
                <a:cs typeface="Arial"/>
                <a:sym typeface="Arial"/>
              </a:rPr>
              <a:t>ejemplosPig/discografia.txt' using PigStorage (',') as (anio: int, disco: chararray);</a:t>
            </a:r>
            <a:br>
              <a:rPr b="0" baseline="0" i="0" lang="en-US" sz="1100" u="none" cap="none" strike="noStrike">
                <a:solidFill>
                  <a:srgbClr val="002060"/>
                </a:solidFill>
                <a:latin typeface="Arial"/>
                <a:ea typeface="Arial"/>
                <a:cs typeface="Arial"/>
                <a:sym typeface="Arial"/>
              </a:rPr>
            </a:br>
            <a:r>
              <a:rPr b="0" baseline="0" i="1" lang="en-US" sz="1100" u="none" cap="none" strike="noStrike">
                <a:solidFill>
                  <a:srgbClr val="002060"/>
                </a:solidFill>
                <a:latin typeface="Arial"/>
                <a:ea typeface="Arial"/>
                <a:cs typeface="Arial"/>
                <a:sym typeface="Arial"/>
              </a:rPr>
              <a:t>B= FOREACH A GENERATE com.master.UPPER(disco);</a:t>
            </a:r>
            <a:br>
              <a:rPr b="0" baseline="0" i="0" lang="en-US" sz="1100" u="none" cap="none" strike="noStrike">
                <a:solidFill>
                  <a:srgbClr val="002060"/>
                </a:solidFill>
                <a:latin typeface="Arial"/>
                <a:ea typeface="Arial"/>
                <a:cs typeface="Arial"/>
                <a:sym typeface="Arial"/>
              </a:rPr>
            </a:br>
            <a:r>
              <a:rPr b="0" baseline="0" i="1" lang="en-US" sz="1100" u="none" cap="none" strike="noStrike">
                <a:solidFill>
                  <a:srgbClr val="002060"/>
                </a:solidFill>
                <a:latin typeface="Arial"/>
                <a:ea typeface="Arial"/>
                <a:cs typeface="Arial"/>
                <a:sym typeface="Arial"/>
              </a:rPr>
              <a:t>DUMP B;</a:t>
            </a:r>
          </a:p>
        </p:txBody>
      </p:sp>
      <p:pic>
        <p:nvPicPr>
          <p:cNvPr id="368" name="Shape 368"/>
          <p:cNvPicPr preferRelativeResize="0"/>
          <p:nvPr/>
        </p:nvPicPr>
        <p:blipFill rotWithShape="1">
          <a:blip r:embed="rId3">
            <a:alphaModFix/>
          </a:blip>
          <a:srcRect b="0" l="0" r="0" t="0"/>
          <a:stretch/>
        </p:blipFill>
        <p:spPr>
          <a:xfrm>
            <a:off x="3225800" y="-12188825"/>
            <a:ext cx="7677150" cy="1543049"/>
          </a:xfrm>
          <a:prstGeom prst="rect">
            <a:avLst/>
          </a:prstGeom>
          <a:noFill/>
          <a:ln>
            <a:noFill/>
          </a:ln>
        </p:spPr>
      </p:pic>
      <p:pic>
        <p:nvPicPr>
          <p:cNvPr id="369" name="Shape 369"/>
          <p:cNvPicPr preferRelativeResize="0"/>
          <p:nvPr/>
        </p:nvPicPr>
        <p:blipFill rotWithShape="1">
          <a:blip r:embed="rId3">
            <a:alphaModFix/>
          </a:blip>
          <a:srcRect b="0" l="0" r="0" t="0"/>
          <a:stretch/>
        </p:blipFill>
        <p:spPr>
          <a:xfrm>
            <a:off x="3225800" y="-12188825"/>
            <a:ext cx="7677150" cy="1543049"/>
          </a:xfrm>
          <a:prstGeom prst="rect">
            <a:avLst/>
          </a:prstGeom>
          <a:noFill/>
          <a:ln>
            <a:noFill/>
          </a:ln>
        </p:spPr>
      </p:pic>
      <p:pic>
        <p:nvPicPr>
          <p:cNvPr id="370" name="Shape 370"/>
          <p:cNvPicPr preferRelativeResize="0"/>
          <p:nvPr/>
        </p:nvPicPr>
        <p:blipFill rotWithShape="1">
          <a:blip r:embed="rId3">
            <a:alphaModFix/>
          </a:blip>
          <a:srcRect b="0" l="0" r="0" t="0"/>
          <a:stretch/>
        </p:blipFill>
        <p:spPr>
          <a:xfrm>
            <a:off x="3225800" y="-12188825"/>
            <a:ext cx="7677150" cy="1543049"/>
          </a:xfrm>
          <a:prstGeom prst="rect">
            <a:avLst/>
          </a:prstGeom>
          <a:noFill/>
          <a:ln>
            <a:noFill/>
          </a:ln>
        </p:spPr>
      </p:pic>
      <p:pic>
        <p:nvPicPr>
          <p:cNvPr id="371" name="Shape 371"/>
          <p:cNvPicPr preferRelativeResize="0"/>
          <p:nvPr/>
        </p:nvPicPr>
        <p:blipFill rotWithShape="1">
          <a:blip r:embed="rId3">
            <a:alphaModFix/>
          </a:blip>
          <a:srcRect b="0" l="0" r="0" t="0"/>
          <a:stretch/>
        </p:blipFill>
        <p:spPr>
          <a:xfrm>
            <a:off x="3225800" y="-12188825"/>
            <a:ext cx="7677150" cy="1543049"/>
          </a:xfrm>
          <a:prstGeom prst="rect">
            <a:avLst/>
          </a:prstGeom>
          <a:noFill/>
          <a:ln>
            <a:noFill/>
          </a:ln>
        </p:spPr>
      </p:pic>
      <p:pic>
        <p:nvPicPr>
          <p:cNvPr id="372" name="Shape 372"/>
          <p:cNvPicPr preferRelativeResize="0"/>
          <p:nvPr/>
        </p:nvPicPr>
        <p:blipFill rotWithShape="1">
          <a:blip r:embed="rId3">
            <a:alphaModFix/>
          </a:blip>
          <a:srcRect b="0" l="0" r="0" t="0"/>
          <a:stretch/>
        </p:blipFill>
        <p:spPr>
          <a:xfrm>
            <a:off x="3225800" y="-12188825"/>
            <a:ext cx="7677150" cy="1543049"/>
          </a:xfrm>
          <a:prstGeom prst="rect">
            <a:avLst/>
          </a:prstGeom>
          <a:noFill/>
          <a:ln>
            <a:noFill/>
          </a:ln>
        </p:spPr>
      </p:pic>
      <p:pic>
        <p:nvPicPr>
          <p:cNvPr id="373" name="Shape 373"/>
          <p:cNvPicPr preferRelativeResize="0"/>
          <p:nvPr/>
        </p:nvPicPr>
        <p:blipFill>
          <a:blip r:embed="rId4">
            <a:alphaModFix/>
          </a:blip>
          <a:stretch>
            <a:fillRect/>
          </a:stretch>
        </p:blipFill>
        <p:spPr>
          <a:xfrm>
            <a:off x="1136650" y="2151050"/>
            <a:ext cx="7658100" cy="1228725"/>
          </a:xfrm>
          <a:prstGeom prst="rect">
            <a:avLst/>
          </a:prstGeom>
          <a:noFill/>
          <a:ln>
            <a:noFill/>
          </a:ln>
        </p:spPr>
      </p:pic>
      <p:pic>
        <p:nvPicPr>
          <p:cNvPr id="374" name="Shape 374"/>
          <p:cNvPicPr preferRelativeResize="0"/>
          <p:nvPr/>
        </p:nvPicPr>
        <p:blipFill>
          <a:blip r:embed="rId5">
            <a:alphaModFix/>
          </a:blip>
          <a:stretch>
            <a:fillRect/>
          </a:stretch>
        </p:blipFill>
        <p:spPr>
          <a:xfrm>
            <a:off x="946150" y="4821000"/>
            <a:ext cx="8039100" cy="1343025"/>
          </a:xfrm>
          <a:prstGeom prst="rect">
            <a:avLst/>
          </a:prstGeom>
          <a:noFill/>
          <a:ln>
            <a:noFill/>
          </a:ln>
        </p:spPr>
      </p:pic>
      <p:pic>
        <p:nvPicPr>
          <p:cNvPr id="375" name="Shape 375"/>
          <p:cNvPicPr preferRelativeResize="0"/>
          <p:nvPr/>
        </p:nvPicPr>
        <p:blipFill>
          <a:blip r:embed="rId6">
            <a:alphaModFix/>
          </a:blip>
          <a:stretch>
            <a:fillRect/>
          </a:stretch>
        </p:blipFill>
        <p:spPr>
          <a:xfrm>
            <a:off x="1066800" y="3810000"/>
            <a:ext cx="6372225" cy="23812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000"/>
                                        <p:tgtEl>
                                          <p:spTgt spid="3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382" name="Shape 382"/>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UDF: Ejemplo 3/3</a:t>
            </a:r>
          </a:p>
        </p:txBody>
      </p:sp>
      <p:sp>
        <p:nvSpPr>
          <p:cNvPr id="383" name="Shape 383"/>
          <p:cNvSpPr txBox="1"/>
          <p:nvPr/>
        </p:nvSpPr>
        <p:spPr>
          <a:xfrm>
            <a:off x="989001" y="1136650"/>
            <a:ext cx="7220099" cy="431700"/>
          </a:xfrm>
          <a:prstGeom prst="rect">
            <a:avLst/>
          </a:prstGeom>
          <a:noFill/>
          <a:ln>
            <a:noFill/>
          </a:ln>
        </p:spPr>
        <p:txBody>
          <a:bodyPr anchorCtr="0" anchor="t" bIns="45700" lIns="91425" rIns="91425" tIns="45700">
            <a:noAutofit/>
          </a:bodyPr>
          <a:lstStyle/>
          <a:p>
            <a:pPr indent="-228600" lvl="0" marL="228600" marR="0" rtl="0" algn="l">
              <a:lnSpc>
                <a:spcPct val="100000"/>
              </a:lnSpc>
              <a:spcBef>
                <a:spcPts val="0"/>
              </a:spcBef>
              <a:spcAft>
                <a:spcPts val="0"/>
              </a:spcAft>
              <a:buClr>
                <a:srgbClr val="002060"/>
              </a:buClr>
              <a:buSzPct val="25000"/>
              <a:buFont typeface="Arial"/>
              <a:buNone/>
            </a:pPr>
            <a:r>
              <a:rPr b="1" baseline="0" i="0" lang="en-US" sz="1100" u="none" cap="none" strike="noStrike">
                <a:solidFill>
                  <a:srgbClr val="002060"/>
                </a:solidFill>
                <a:latin typeface="Arial"/>
                <a:ea typeface="Arial"/>
                <a:cs typeface="Arial"/>
                <a:sym typeface="Arial"/>
              </a:rPr>
              <a:t>5. Ejecutar el script</a:t>
            </a:r>
          </a:p>
          <a:p>
            <a:pPr indent="-228600" lvl="0" marL="22860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      $ </a:t>
            </a:r>
            <a:r>
              <a:rPr b="0" baseline="0" i="1" lang="en-US" sz="1100" u="none" cap="none" strike="noStrike">
                <a:solidFill>
                  <a:srgbClr val="002060"/>
                </a:solidFill>
                <a:latin typeface="Arial"/>
                <a:ea typeface="Arial"/>
                <a:cs typeface="Arial"/>
                <a:sym typeface="Arial"/>
              </a:rPr>
              <a:t>pig -4 $</a:t>
            </a:r>
            <a:r>
              <a:rPr i="1" lang="en-US" sz="1100">
                <a:solidFill>
                  <a:srgbClr val="002060"/>
                </a:solidFill>
              </a:rPr>
              <a:t>PIG_HOME/</a:t>
            </a:r>
            <a:r>
              <a:rPr b="0" baseline="0" i="1" lang="en-US" sz="1100" u="none" cap="none" strike="noStrike">
                <a:solidFill>
                  <a:srgbClr val="002060"/>
                </a:solidFill>
                <a:latin typeface="Arial"/>
                <a:ea typeface="Arial"/>
                <a:cs typeface="Arial"/>
                <a:sym typeface="Arial"/>
              </a:rPr>
              <a:t>conf/nolog.conf -x local /home/bigdata/ejemplosPig/script_ejemplo.pig </a:t>
            </a:r>
          </a:p>
        </p:txBody>
      </p:sp>
      <p:pic>
        <p:nvPicPr>
          <p:cNvPr id="384" name="Shape 384"/>
          <p:cNvPicPr preferRelativeResize="0"/>
          <p:nvPr/>
        </p:nvPicPr>
        <p:blipFill rotWithShape="1">
          <a:blip r:embed="rId3">
            <a:alphaModFix/>
          </a:blip>
          <a:srcRect b="0" l="0" r="0" t="0"/>
          <a:stretch/>
        </p:blipFill>
        <p:spPr>
          <a:xfrm>
            <a:off x="3225800" y="-12188825"/>
            <a:ext cx="7677150" cy="1543049"/>
          </a:xfrm>
          <a:prstGeom prst="rect">
            <a:avLst/>
          </a:prstGeom>
          <a:noFill/>
          <a:ln>
            <a:noFill/>
          </a:ln>
        </p:spPr>
      </p:pic>
      <p:pic>
        <p:nvPicPr>
          <p:cNvPr id="385" name="Shape 385"/>
          <p:cNvPicPr preferRelativeResize="0"/>
          <p:nvPr/>
        </p:nvPicPr>
        <p:blipFill rotWithShape="1">
          <a:blip r:embed="rId3">
            <a:alphaModFix/>
          </a:blip>
          <a:srcRect b="0" l="0" r="0" t="0"/>
          <a:stretch/>
        </p:blipFill>
        <p:spPr>
          <a:xfrm>
            <a:off x="3225800" y="-12188825"/>
            <a:ext cx="7677150" cy="1543049"/>
          </a:xfrm>
          <a:prstGeom prst="rect">
            <a:avLst/>
          </a:prstGeom>
          <a:noFill/>
          <a:ln>
            <a:noFill/>
          </a:ln>
        </p:spPr>
      </p:pic>
      <p:pic>
        <p:nvPicPr>
          <p:cNvPr id="386" name="Shape 386"/>
          <p:cNvPicPr preferRelativeResize="0"/>
          <p:nvPr/>
        </p:nvPicPr>
        <p:blipFill rotWithShape="1">
          <a:blip r:embed="rId3">
            <a:alphaModFix/>
          </a:blip>
          <a:srcRect b="0" l="0" r="0" t="0"/>
          <a:stretch/>
        </p:blipFill>
        <p:spPr>
          <a:xfrm>
            <a:off x="3225800" y="-12188825"/>
            <a:ext cx="7677150" cy="1543049"/>
          </a:xfrm>
          <a:prstGeom prst="rect">
            <a:avLst/>
          </a:prstGeom>
          <a:noFill/>
          <a:ln>
            <a:noFill/>
          </a:ln>
        </p:spPr>
      </p:pic>
      <p:pic>
        <p:nvPicPr>
          <p:cNvPr id="387" name="Shape 387"/>
          <p:cNvPicPr preferRelativeResize="0"/>
          <p:nvPr/>
        </p:nvPicPr>
        <p:blipFill rotWithShape="1">
          <a:blip r:embed="rId3">
            <a:alphaModFix/>
          </a:blip>
          <a:srcRect b="0" l="0" r="0" t="0"/>
          <a:stretch/>
        </p:blipFill>
        <p:spPr>
          <a:xfrm>
            <a:off x="3225800" y="-12188825"/>
            <a:ext cx="7677150" cy="1543049"/>
          </a:xfrm>
          <a:prstGeom prst="rect">
            <a:avLst/>
          </a:prstGeom>
          <a:noFill/>
          <a:ln>
            <a:noFill/>
          </a:ln>
        </p:spPr>
      </p:pic>
      <p:pic>
        <p:nvPicPr>
          <p:cNvPr id="388" name="Shape 388"/>
          <p:cNvPicPr preferRelativeResize="0"/>
          <p:nvPr/>
        </p:nvPicPr>
        <p:blipFill rotWithShape="1">
          <a:blip r:embed="rId3">
            <a:alphaModFix/>
          </a:blip>
          <a:srcRect b="0" l="0" r="0" t="0"/>
          <a:stretch/>
        </p:blipFill>
        <p:spPr>
          <a:xfrm>
            <a:off x="3225800" y="-12188825"/>
            <a:ext cx="7677150" cy="1543049"/>
          </a:xfrm>
          <a:prstGeom prst="rect">
            <a:avLst/>
          </a:prstGeom>
          <a:noFill/>
          <a:ln>
            <a:noFill/>
          </a:ln>
        </p:spPr>
      </p:pic>
      <p:pic>
        <p:nvPicPr>
          <p:cNvPr id="389" name="Shape 389"/>
          <p:cNvPicPr preferRelativeResize="0"/>
          <p:nvPr/>
        </p:nvPicPr>
        <p:blipFill>
          <a:blip r:embed="rId4">
            <a:alphaModFix/>
          </a:blip>
          <a:stretch>
            <a:fillRect/>
          </a:stretch>
        </p:blipFill>
        <p:spPr>
          <a:xfrm>
            <a:off x="294675" y="1722000"/>
            <a:ext cx="8806449" cy="3273599"/>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72" name="Shape 72"/>
          <p:cNvSpPr txBox="1"/>
          <p:nvPr>
            <p:ph idx="1" type="body"/>
          </p:nvPr>
        </p:nvSpPr>
        <p:spPr>
          <a:xfrm>
            <a:off x="1785925" y="1441450"/>
            <a:ext cx="6737400" cy="11021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1" baseline="0" i="0" lang="en-US" sz="1200" u="none" cap="none" strike="noStrike">
                <a:solidFill>
                  <a:srgbClr val="002060"/>
                </a:solidFill>
                <a:latin typeface="Arial"/>
                <a:ea typeface="Arial"/>
                <a:cs typeface="Arial"/>
                <a:sym typeface="Arial"/>
              </a:rPr>
              <a:t>Características: </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Facilidad de programación. </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Flujo de datos o grafos acíclicos (DAG)</a:t>
            </a:r>
          </a:p>
          <a:p>
            <a:pPr indent="-285750" lvl="1" marL="768350" marR="0" rtl="0" algn="l">
              <a:lnSpc>
                <a:spcPct val="100000"/>
              </a:lnSpc>
              <a:spcBef>
                <a:spcPts val="240"/>
              </a:spcBef>
              <a:spcAft>
                <a:spcPts val="0"/>
              </a:spcAft>
              <a:buClr>
                <a:srgbClr val="000024"/>
              </a:buClr>
              <a:buSzPct val="100000"/>
              <a:buFont typeface="Noto Symbol"/>
              <a:buChar char="❖"/>
            </a:pPr>
            <a:r>
              <a:rPr lang="en-US" sz="1200">
                <a:solidFill>
                  <a:srgbClr val="002060"/>
                </a:solidFill>
              </a:rPr>
              <a:t>Lenguaje procedural donde las instrucciones se ejecutan paso a paso</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Código abierto.</a:t>
            </a:r>
          </a:p>
          <a:p>
            <a:pPr indent="-285750" lvl="1" marL="768350" marR="0" rtl="0" algn="l">
              <a:lnSpc>
                <a:spcPct val="100000"/>
              </a:lnSpc>
              <a:spcBef>
                <a:spcPts val="240"/>
              </a:spcBef>
              <a:spcAft>
                <a:spcPts val="0"/>
              </a:spcAft>
              <a:buClr>
                <a:srgbClr val="002060"/>
              </a:buClr>
              <a:buSzPct val="100000"/>
              <a:buFont typeface="Noto Symbol"/>
              <a:buChar char="❖"/>
            </a:pPr>
            <a:r>
              <a:rPr lang="en-US" sz="1200">
                <a:solidFill>
                  <a:srgbClr val="002060"/>
                </a:solidFill>
              </a:rPr>
              <a:t>Map Reduce.</a:t>
            </a:r>
          </a:p>
          <a:p>
            <a:pPr indent="-285750" lvl="1" marL="768350" marR="0" rtl="0" algn="l">
              <a:lnSpc>
                <a:spcPct val="100000"/>
              </a:lnSpc>
              <a:spcBef>
                <a:spcPts val="240"/>
              </a:spcBef>
              <a:spcAft>
                <a:spcPts val="0"/>
              </a:spcAft>
              <a:buClr>
                <a:srgbClr val="002060"/>
              </a:buClr>
              <a:buSzPct val="100000"/>
              <a:buFont typeface="Noto Symbol"/>
              <a:buChar char="❖"/>
            </a:pPr>
            <a:r>
              <a:rPr lang="en-US" sz="1200">
                <a:solidFill>
                  <a:srgbClr val="002060"/>
                </a:solidFill>
              </a:rPr>
              <a:t>Emplea tipos de datos estructurados y desestructurados</a:t>
            </a:r>
          </a:p>
          <a:p>
            <a:pPr indent="-285750" lvl="1" marL="768350" marR="0" rtl="0" algn="l">
              <a:lnSpc>
                <a:spcPct val="100000"/>
              </a:lnSpc>
              <a:spcBef>
                <a:spcPts val="240"/>
              </a:spcBef>
              <a:spcAft>
                <a:spcPts val="0"/>
              </a:spcAft>
              <a:buClr>
                <a:srgbClr val="002060"/>
              </a:buClr>
              <a:buSzPct val="100000"/>
              <a:buFont typeface="Noto Symbol"/>
              <a:buChar char="❖"/>
            </a:pPr>
            <a:r>
              <a:rPr lang="en-US" sz="1200">
                <a:solidFill>
                  <a:srgbClr val="002060"/>
                </a:solidFill>
              </a:rPr>
              <a:t>Permite definir tus propias funciones (UDFS)</a:t>
            </a:r>
          </a:p>
          <a:p>
            <a:pPr indent="-285750" lvl="1" marL="768350" marR="0" rtl="0" algn="l">
              <a:lnSpc>
                <a:spcPct val="100000"/>
              </a:lnSpc>
              <a:spcBef>
                <a:spcPts val="240"/>
              </a:spcBef>
              <a:spcAft>
                <a:spcPts val="0"/>
              </a:spcAft>
              <a:buClr>
                <a:srgbClr val="002060"/>
              </a:buClr>
              <a:buSzPct val="100000"/>
              <a:buFont typeface="Noto Symbol"/>
              <a:buChar char="❖"/>
            </a:pPr>
            <a:r>
              <a:rPr lang="en-US" sz="1200">
                <a:solidFill>
                  <a:srgbClr val="002060"/>
                </a:solidFill>
              </a:rPr>
              <a:t>Empleado por Yahoo, Linkedin, Twitter</a:t>
            </a:r>
          </a:p>
        </p:txBody>
      </p:sp>
      <p:sp>
        <p:nvSpPr>
          <p:cNvPr id="73" name="Shape 73"/>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Características</a:t>
            </a:r>
          </a:p>
        </p:txBody>
      </p:sp>
      <p:pic>
        <p:nvPicPr>
          <p:cNvPr id="74" name="Shape 74"/>
          <p:cNvPicPr preferRelativeResize="0"/>
          <p:nvPr/>
        </p:nvPicPr>
        <p:blipFill rotWithShape="1">
          <a:blip r:embed="rId3">
            <a:alphaModFix/>
          </a:blip>
          <a:srcRect b="0" l="0" r="0" t="0"/>
          <a:stretch/>
        </p:blipFill>
        <p:spPr>
          <a:xfrm>
            <a:off x="863600" y="1470025"/>
            <a:ext cx="714374" cy="1009649"/>
          </a:xfrm>
          <a:prstGeom prst="rect">
            <a:avLst/>
          </a:prstGeom>
          <a:noFill/>
          <a:ln>
            <a:noFill/>
          </a:ln>
        </p:spPr>
      </p:pic>
      <p:sp>
        <p:nvSpPr>
          <p:cNvPr id="75" name="Shape 75"/>
          <p:cNvSpPr txBox="1"/>
          <p:nvPr>
            <p:ph idx="2" type="body"/>
          </p:nvPr>
        </p:nvSpPr>
        <p:spPr>
          <a:xfrm>
            <a:off x="795325" y="3422650"/>
            <a:ext cx="7865700" cy="11021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1" lang="en-US" sz="1200">
                <a:solidFill>
                  <a:srgbClr val="002060"/>
                </a:solidFill>
              </a:rPr>
              <a:t>Modos de ejecución</a:t>
            </a:r>
            <a:r>
              <a:rPr b="1" baseline="0" i="0" lang="en-US" sz="1200" u="none" cap="none" strike="noStrike">
                <a:solidFill>
                  <a:srgbClr val="002060"/>
                </a:solidFill>
                <a:latin typeface="Arial"/>
                <a:ea typeface="Arial"/>
                <a:cs typeface="Arial"/>
                <a:sym typeface="Arial"/>
              </a:rPr>
              <a:t>: </a:t>
            </a:r>
          </a:p>
          <a:p>
            <a:pPr indent="-285750" lvl="1" marL="768350" marR="0" rtl="0" algn="l">
              <a:lnSpc>
                <a:spcPct val="100000"/>
              </a:lnSpc>
              <a:spcBef>
                <a:spcPts val="240"/>
              </a:spcBef>
              <a:spcAft>
                <a:spcPts val="0"/>
              </a:spcAft>
              <a:buClr>
                <a:srgbClr val="000024"/>
              </a:buClr>
              <a:buSzPct val="100000"/>
              <a:buFont typeface="Noto Symbol"/>
              <a:buChar char="❖"/>
            </a:pPr>
            <a:r>
              <a:rPr lang="en-US" sz="1200">
                <a:solidFill>
                  <a:srgbClr val="002060"/>
                </a:solidFill>
              </a:rPr>
              <a:t>Local: todos los scripts se ejecutarán en una máquina sin emplear HDFS ni Map Reduce. </a:t>
            </a:r>
          </a:p>
          <a:p>
            <a:pPr indent="0" lvl="0" marL="914400" marR="0" rtl="0" algn="l">
              <a:lnSpc>
                <a:spcPct val="100000"/>
              </a:lnSpc>
              <a:spcBef>
                <a:spcPts val="240"/>
              </a:spcBef>
              <a:spcAft>
                <a:spcPts val="0"/>
              </a:spcAft>
              <a:buNone/>
            </a:pPr>
            <a:r>
              <a:rPr lang="en-US" sz="1200">
                <a:solidFill>
                  <a:srgbClr val="002060"/>
                </a:solidFill>
              </a:rPr>
              <a:t>pig -x local</a:t>
            </a:r>
          </a:p>
          <a:p>
            <a:pPr indent="-285750" lvl="1" marL="768350" marR="0" rtl="0" algn="l">
              <a:lnSpc>
                <a:spcPct val="100000"/>
              </a:lnSpc>
              <a:spcBef>
                <a:spcPts val="240"/>
              </a:spcBef>
              <a:spcAft>
                <a:spcPts val="0"/>
              </a:spcAft>
              <a:buClr>
                <a:srgbClr val="000024"/>
              </a:buClr>
              <a:buSzPct val="100000"/>
              <a:buFont typeface="Noto Symbol"/>
              <a:buChar char="❖"/>
            </a:pPr>
            <a:r>
              <a:rPr lang="en-US" sz="1200">
                <a:solidFill>
                  <a:srgbClr val="002060"/>
                </a:solidFill>
              </a:rPr>
              <a:t>Modo distribuido: funciona en modo cluster con las ventajas de Hadoop</a:t>
            </a:r>
          </a:p>
          <a:p>
            <a:pPr indent="0" lvl="0" marL="457200" marR="0" rtl="0" algn="l">
              <a:lnSpc>
                <a:spcPct val="100000"/>
              </a:lnSpc>
              <a:spcBef>
                <a:spcPts val="240"/>
              </a:spcBef>
              <a:spcAft>
                <a:spcPts val="0"/>
              </a:spcAft>
              <a:buNone/>
            </a:pPr>
            <a:r>
              <a:rPr lang="en-US" sz="1200">
                <a:solidFill>
                  <a:srgbClr val="002060"/>
                </a:solidFill>
              </a:rPr>
              <a:t>	pig -x mapreduce</a:t>
            </a:r>
          </a:p>
        </p:txBody>
      </p:sp>
      <p:sp>
        <p:nvSpPr>
          <p:cNvPr id="76" name="Shape 76"/>
          <p:cNvSpPr txBox="1"/>
          <p:nvPr>
            <p:ph idx="3" type="body"/>
          </p:nvPr>
        </p:nvSpPr>
        <p:spPr>
          <a:xfrm>
            <a:off x="795325" y="4641850"/>
            <a:ext cx="7865700" cy="11021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1" lang="en-US" sz="1200">
                <a:solidFill>
                  <a:srgbClr val="002060"/>
                </a:solidFill>
              </a:rPr>
              <a:t>Modos de interacción</a:t>
            </a:r>
            <a:r>
              <a:rPr b="1" baseline="0" i="0" lang="en-US" sz="1200" u="none" cap="none" strike="noStrike">
                <a:solidFill>
                  <a:srgbClr val="002060"/>
                </a:solidFill>
                <a:latin typeface="Arial"/>
                <a:ea typeface="Arial"/>
                <a:cs typeface="Arial"/>
                <a:sym typeface="Arial"/>
              </a:rPr>
              <a:t>: </a:t>
            </a:r>
          </a:p>
          <a:p>
            <a:pPr indent="-285750" lvl="1" marL="768350" marR="0" rtl="0" algn="l">
              <a:lnSpc>
                <a:spcPct val="100000"/>
              </a:lnSpc>
              <a:spcBef>
                <a:spcPts val="240"/>
              </a:spcBef>
              <a:spcAft>
                <a:spcPts val="0"/>
              </a:spcAft>
              <a:buClr>
                <a:srgbClr val="000024"/>
              </a:buClr>
              <a:buSzPct val="100000"/>
              <a:buFont typeface="Noto Symbol"/>
              <a:buChar char="❖"/>
            </a:pPr>
            <a:r>
              <a:rPr lang="en-US" sz="1200">
                <a:solidFill>
                  <a:srgbClr val="002060"/>
                </a:solidFill>
              </a:rPr>
              <a:t>Modo interactivo: shell grunt</a:t>
            </a:r>
          </a:p>
          <a:p>
            <a:pPr indent="-285750" lvl="1" marL="768350" marR="0" rtl="0" algn="l">
              <a:lnSpc>
                <a:spcPct val="100000"/>
              </a:lnSpc>
              <a:spcBef>
                <a:spcPts val="240"/>
              </a:spcBef>
              <a:spcAft>
                <a:spcPts val="0"/>
              </a:spcAft>
              <a:buClr>
                <a:srgbClr val="000024"/>
              </a:buClr>
              <a:buSzPct val="100000"/>
              <a:buFont typeface="Noto Symbol"/>
              <a:buChar char="❖"/>
            </a:pPr>
            <a:r>
              <a:rPr lang="en-US" sz="1200">
                <a:solidFill>
                  <a:srgbClr val="002060"/>
                </a:solidFill>
              </a:rPr>
              <a:t>Modo batch</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4" name="Shape 394"/>
        <p:cNvGrpSpPr/>
        <p:nvPr/>
      </p:nvGrpSpPr>
      <p:grpSpPr>
        <a:xfrm>
          <a:off x="0" y="0"/>
          <a:ext cx="0" cy="0"/>
          <a:chOff x="0" y="0"/>
          <a:chExt cx="0" cy="0"/>
        </a:xfrm>
      </p:grpSpPr>
      <p:sp>
        <p:nvSpPr>
          <p:cNvPr id="395" name="Shape 395"/>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396" name="Shape 396"/>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Pig Latin Avanzado</a:t>
            </a:r>
          </a:p>
        </p:txBody>
      </p:sp>
      <p:sp>
        <p:nvSpPr>
          <p:cNvPr id="397" name="Shape 397"/>
          <p:cNvSpPr txBox="1"/>
          <p:nvPr/>
        </p:nvSpPr>
        <p:spPr>
          <a:xfrm>
            <a:off x="1103312" y="1120775"/>
            <a:ext cx="1146174" cy="28003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1" baseline="0" i="0" lang="en-US" sz="1100" u="none" cap="none" strike="noStrike">
                <a:solidFill>
                  <a:srgbClr val="002060"/>
                </a:solidFill>
                <a:latin typeface="Arial"/>
                <a:ea typeface="Arial"/>
                <a:cs typeface="Arial"/>
                <a:sym typeface="Arial"/>
              </a:rPr>
              <a:t>Evaluación</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AVG</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BagToString</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CONCAT</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COUNT</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COUNT_STAR</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DIFF</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IsEmpty</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MAX</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MIN</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PluckTuple</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SIZE</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SUBTRACT</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SUM</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TOKENIZE</a:t>
            </a:r>
          </a:p>
          <a:p>
            <a:pPr indent="0" lvl="0" marL="0" marR="0" rtl="0" algn="l">
              <a:lnSpc>
                <a:spcPct val="100000"/>
              </a:lnSpc>
              <a:spcBef>
                <a:spcPts val="0"/>
              </a:spcBef>
              <a:spcAft>
                <a:spcPts val="0"/>
              </a:spcAft>
              <a:buNone/>
            </a:pPr>
            <a:r>
              <a:t/>
            </a:r>
            <a:endParaRPr b="0" baseline="0" i="0" sz="1100" u="none" cap="none" strike="noStrike">
              <a:solidFill>
                <a:srgbClr val="002060"/>
              </a:solidFill>
              <a:latin typeface="Arial"/>
              <a:ea typeface="Arial"/>
              <a:cs typeface="Arial"/>
              <a:sym typeface="Arial"/>
            </a:endParaRPr>
          </a:p>
        </p:txBody>
      </p:sp>
      <p:pic>
        <p:nvPicPr>
          <p:cNvPr id="398" name="Shape 398"/>
          <p:cNvPicPr preferRelativeResize="0"/>
          <p:nvPr/>
        </p:nvPicPr>
        <p:blipFill rotWithShape="1">
          <a:blip r:embed="rId3">
            <a:alphaModFix/>
          </a:blip>
          <a:srcRect b="0" l="0" r="0" t="0"/>
          <a:stretch/>
        </p:blipFill>
        <p:spPr>
          <a:xfrm>
            <a:off x="3225800" y="-12188825"/>
            <a:ext cx="7677150" cy="1543049"/>
          </a:xfrm>
          <a:prstGeom prst="rect">
            <a:avLst/>
          </a:prstGeom>
          <a:noFill/>
          <a:ln>
            <a:noFill/>
          </a:ln>
        </p:spPr>
      </p:pic>
      <p:pic>
        <p:nvPicPr>
          <p:cNvPr id="399" name="Shape 399"/>
          <p:cNvPicPr preferRelativeResize="0"/>
          <p:nvPr/>
        </p:nvPicPr>
        <p:blipFill rotWithShape="1">
          <a:blip r:embed="rId3">
            <a:alphaModFix/>
          </a:blip>
          <a:srcRect b="0" l="0" r="0" t="0"/>
          <a:stretch/>
        </p:blipFill>
        <p:spPr>
          <a:xfrm>
            <a:off x="3225800" y="-12188825"/>
            <a:ext cx="7677150" cy="1543049"/>
          </a:xfrm>
          <a:prstGeom prst="rect">
            <a:avLst/>
          </a:prstGeom>
          <a:noFill/>
          <a:ln>
            <a:noFill/>
          </a:ln>
        </p:spPr>
      </p:pic>
      <p:pic>
        <p:nvPicPr>
          <p:cNvPr id="400" name="Shape 400"/>
          <p:cNvPicPr preferRelativeResize="0"/>
          <p:nvPr/>
        </p:nvPicPr>
        <p:blipFill rotWithShape="1">
          <a:blip r:embed="rId3">
            <a:alphaModFix/>
          </a:blip>
          <a:srcRect b="0" l="0" r="0" t="0"/>
          <a:stretch/>
        </p:blipFill>
        <p:spPr>
          <a:xfrm>
            <a:off x="3225800" y="-12188825"/>
            <a:ext cx="7677150" cy="1543049"/>
          </a:xfrm>
          <a:prstGeom prst="rect">
            <a:avLst/>
          </a:prstGeom>
          <a:noFill/>
          <a:ln>
            <a:noFill/>
          </a:ln>
        </p:spPr>
      </p:pic>
      <p:pic>
        <p:nvPicPr>
          <p:cNvPr id="401" name="Shape 401"/>
          <p:cNvPicPr preferRelativeResize="0"/>
          <p:nvPr/>
        </p:nvPicPr>
        <p:blipFill rotWithShape="1">
          <a:blip r:embed="rId3">
            <a:alphaModFix/>
          </a:blip>
          <a:srcRect b="0" l="0" r="0" t="0"/>
          <a:stretch/>
        </p:blipFill>
        <p:spPr>
          <a:xfrm>
            <a:off x="3225800" y="-12188825"/>
            <a:ext cx="7677150" cy="1543049"/>
          </a:xfrm>
          <a:prstGeom prst="rect">
            <a:avLst/>
          </a:prstGeom>
          <a:noFill/>
          <a:ln>
            <a:noFill/>
          </a:ln>
        </p:spPr>
      </p:pic>
      <p:pic>
        <p:nvPicPr>
          <p:cNvPr id="402" name="Shape 402"/>
          <p:cNvPicPr preferRelativeResize="0"/>
          <p:nvPr/>
        </p:nvPicPr>
        <p:blipFill rotWithShape="1">
          <a:blip r:embed="rId3">
            <a:alphaModFix/>
          </a:blip>
          <a:srcRect b="0" l="0" r="0" t="0"/>
          <a:stretch/>
        </p:blipFill>
        <p:spPr>
          <a:xfrm>
            <a:off x="3225800" y="-12188825"/>
            <a:ext cx="7677150" cy="1543049"/>
          </a:xfrm>
          <a:prstGeom prst="rect">
            <a:avLst/>
          </a:prstGeom>
          <a:noFill/>
          <a:ln>
            <a:noFill/>
          </a:ln>
        </p:spPr>
      </p:pic>
      <p:sp>
        <p:nvSpPr>
          <p:cNvPr id="403" name="Shape 403"/>
          <p:cNvSpPr txBox="1"/>
          <p:nvPr/>
        </p:nvSpPr>
        <p:spPr>
          <a:xfrm>
            <a:off x="1103312" y="3789362"/>
            <a:ext cx="1838325" cy="23082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1" baseline="0" i="0" lang="en-US" sz="1100" u="none" cap="none" strike="noStrike">
                <a:solidFill>
                  <a:srgbClr val="002060"/>
                </a:solidFill>
                <a:latin typeface="Arial"/>
                <a:ea typeface="Arial"/>
                <a:cs typeface="Arial"/>
                <a:sym typeface="Arial"/>
              </a:rPr>
              <a:t>Carga y almacenamiento</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Handling Compression</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BinStorage</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JsonLoader, JsonStorage</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PigDump</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PigStorage</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TextLoader</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HBaseStorage</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AvroStorage</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TrevniStorage</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AccumuloStorage</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OrcStorage</a:t>
            </a:r>
          </a:p>
          <a:p>
            <a:pPr indent="0" lvl="0" marL="0" marR="0" rtl="0" algn="l">
              <a:lnSpc>
                <a:spcPct val="100000"/>
              </a:lnSpc>
              <a:spcBef>
                <a:spcPts val="0"/>
              </a:spcBef>
              <a:spcAft>
                <a:spcPts val="0"/>
              </a:spcAft>
              <a:buNone/>
            </a:pPr>
            <a:r>
              <a:t/>
            </a:r>
            <a:endParaRPr b="0" baseline="0" i="0" sz="1100" u="none" cap="none" strike="noStrike">
              <a:solidFill>
                <a:srgbClr val="002060"/>
              </a:solidFill>
              <a:latin typeface="Arial"/>
              <a:ea typeface="Arial"/>
              <a:cs typeface="Arial"/>
              <a:sym typeface="Arial"/>
            </a:endParaRPr>
          </a:p>
        </p:txBody>
      </p:sp>
      <p:sp>
        <p:nvSpPr>
          <p:cNvPr id="404" name="Shape 404"/>
          <p:cNvSpPr txBox="1"/>
          <p:nvPr/>
        </p:nvSpPr>
        <p:spPr>
          <a:xfrm>
            <a:off x="3344862" y="1112837"/>
            <a:ext cx="1028700" cy="3830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1" baseline="0" i="0" lang="en-US" sz="1100" u="none" cap="none" strike="noStrike">
                <a:solidFill>
                  <a:srgbClr val="002060"/>
                </a:solidFill>
                <a:latin typeface="Arial"/>
                <a:ea typeface="Arial"/>
                <a:cs typeface="Arial"/>
                <a:sym typeface="Arial"/>
              </a:rPr>
              <a:t>Matemáticas</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ABS</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ACOS</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ASIN</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ATAN</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CBRT</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CEIL</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COS</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COSH</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EXP</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FLOOR</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LOG</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LOG10</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RANDOM</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ROUND</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ROUND_TO</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SIN</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SINH</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SQRT</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TAN</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TANH</a:t>
            </a:r>
          </a:p>
          <a:p>
            <a:pPr indent="0" lvl="0" marL="0" marR="0" rtl="0" algn="l">
              <a:lnSpc>
                <a:spcPct val="100000"/>
              </a:lnSpc>
              <a:spcBef>
                <a:spcPts val="0"/>
              </a:spcBef>
              <a:spcAft>
                <a:spcPts val="0"/>
              </a:spcAft>
              <a:buNone/>
            </a:pPr>
            <a:r>
              <a:t/>
            </a:r>
            <a:endParaRPr b="0" baseline="0" i="0" sz="1100" u="none" cap="none" strike="noStrike">
              <a:solidFill>
                <a:srgbClr val="002060"/>
              </a:solidFill>
              <a:latin typeface="Arial"/>
              <a:ea typeface="Arial"/>
              <a:cs typeface="Arial"/>
              <a:sym typeface="Arial"/>
            </a:endParaRPr>
          </a:p>
        </p:txBody>
      </p:sp>
      <p:sp>
        <p:nvSpPr>
          <p:cNvPr id="405" name="Shape 405"/>
          <p:cNvSpPr txBox="1"/>
          <p:nvPr/>
        </p:nvSpPr>
        <p:spPr>
          <a:xfrm>
            <a:off x="4765675" y="1120775"/>
            <a:ext cx="1751012" cy="383063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1" baseline="0" i="0" lang="en-US" sz="1100" u="none" cap="none" strike="noStrike">
                <a:solidFill>
                  <a:srgbClr val="002060"/>
                </a:solidFill>
                <a:latin typeface="Arial"/>
                <a:ea typeface="Arial"/>
                <a:cs typeface="Arial"/>
                <a:sym typeface="Arial"/>
              </a:rPr>
              <a:t>Manejo de cadenas</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ENDSWITH</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EqualsIgnoreCase</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INDEXOF</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LAST_INDEX_OF</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LCFIRST</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LOWER</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LTRIM</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REGEX_EXTRACT</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REGEX_EXTRACT_ALL</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REPLACE</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RTRIM</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SPRINTF</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STARTSWITH</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STRSPLIT</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STRSPLITTOBAG</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SUBSTRING</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TRIM</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UCFIRST</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UPPER</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UniqueID</a:t>
            </a:r>
          </a:p>
          <a:p>
            <a:pPr indent="0" lvl="0" marL="0" marR="0" rtl="0" algn="l">
              <a:lnSpc>
                <a:spcPct val="100000"/>
              </a:lnSpc>
              <a:spcBef>
                <a:spcPts val="0"/>
              </a:spcBef>
              <a:spcAft>
                <a:spcPts val="0"/>
              </a:spcAft>
              <a:buNone/>
            </a:pPr>
            <a:r>
              <a:t/>
            </a:r>
            <a:endParaRPr b="0" baseline="0" i="0" sz="1100" u="none" cap="none" strike="noStrike">
              <a:solidFill>
                <a:srgbClr val="002060"/>
              </a:solidFill>
              <a:latin typeface="Arial"/>
              <a:ea typeface="Arial"/>
              <a:cs typeface="Arial"/>
              <a:sym typeface="Arial"/>
            </a:endParaRPr>
          </a:p>
        </p:txBody>
      </p:sp>
      <p:sp>
        <p:nvSpPr>
          <p:cNvPr id="406" name="Shape 406"/>
          <p:cNvSpPr txBox="1"/>
          <p:nvPr/>
        </p:nvSpPr>
        <p:spPr>
          <a:xfrm>
            <a:off x="6548437" y="1120775"/>
            <a:ext cx="1885950" cy="449262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1" baseline="0" i="0" lang="en-US" sz="1100" u="none" cap="none" strike="noStrike">
                <a:solidFill>
                  <a:srgbClr val="002060"/>
                </a:solidFill>
                <a:latin typeface="Arial"/>
                <a:ea typeface="Arial"/>
                <a:cs typeface="Arial"/>
                <a:sym typeface="Arial"/>
              </a:rPr>
              <a:t>Procesamiento de fechas</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AddDuration</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CurrentTime</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DaysBetween</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GetDay</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GetHour</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GetMilliSecond</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GetMinute</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GetMonth</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GetSecond</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GetWeek</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GetWeekYear</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GetYear</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HoursBetween</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MilliSecondsBetween</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MinutesBetween</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MonthsBetween</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SecondsBetween</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SubtractDuration</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ToDate</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ToMilliSeconds</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ToString</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ToUnixTime</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WeeksBetween</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YearsBetween</a:t>
            </a:r>
          </a:p>
          <a:p>
            <a:pPr indent="0" lvl="0" marL="0" marR="0" rtl="0" algn="l">
              <a:lnSpc>
                <a:spcPct val="100000"/>
              </a:lnSpc>
              <a:spcBef>
                <a:spcPts val="0"/>
              </a:spcBef>
              <a:spcAft>
                <a:spcPts val="0"/>
              </a:spcAft>
              <a:buNone/>
            </a:pPr>
            <a:r>
              <a:t/>
            </a:r>
            <a:endParaRPr b="0" baseline="0" i="0" sz="1100" u="none" cap="none" strike="noStrike">
              <a:solidFill>
                <a:srgbClr val="002060"/>
              </a:solidFill>
              <a:latin typeface="Arial"/>
              <a:ea typeface="Arial"/>
              <a:cs typeface="Arial"/>
              <a:sym typeface="Arial"/>
            </a:endParaRPr>
          </a:p>
        </p:txBody>
      </p:sp>
      <p:sp>
        <p:nvSpPr>
          <p:cNvPr id="407" name="Shape 407"/>
          <p:cNvSpPr txBox="1"/>
          <p:nvPr/>
        </p:nvSpPr>
        <p:spPr>
          <a:xfrm>
            <a:off x="3409950" y="4868850"/>
            <a:ext cx="2753700" cy="1276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1" baseline="0" i="0" lang="en-US" sz="1100" u="none" cap="none" strike="noStrike">
                <a:solidFill>
                  <a:srgbClr val="002060"/>
                </a:solidFill>
                <a:latin typeface="Arial"/>
                <a:ea typeface="Arial"/>
                <a:cs typeface="Arial"/>
                <a:sym typeface="Arial"/>
              </a:rPr>
              <a:t>Manejo de estructuras complejas</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TOTUPLE</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TOBAG</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TOMAP</a:t>
            </a:r>
          </a:p>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TOP</a:t>
            </a:r>
          </a:p>
          <a:p>
            <a:pPr indent="0" lvl="0" marL="0" marR="0" rtl="0" algn="l">
              <a:lnSpc>
                <a:spcPct val="100000"/>
              </a:lnSpc>
              <a:spcBef>
                <a:spcPts val="0"/>
              </a:spcBef>
              <a:spcAft>
                <a:spcPts val="0"/>
              </a:spcAft>
              <a:buNone/>
            </a:pPr>
            <a:r>
              <a:t/>
            </a:r>
            <a:endParaRPr b="0" baseline="0" i="0" sz="1100" u="none" cap="none" strike="noStrike">
              <a:solidFill>
                <a:srgbClr val="002060"/>
              </a:solidFill>
              <a:latin typeface="Arial"/>
              <a:ea typeface="Arial"/>
              <a:cs typeface="Arial"/>
              <a:sym typeface="Arial"/>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2" name="Shape 412"/>
        <p:cNvGrpSpPr/>
        <p:nvPr/>
      </p:nvGrpSpPr>
      <p:grpSpPr>
        <a:xfrm>
          <a:off x="0" y="0"/>
          <a:ext cx="0" cy="0"/>
          <a:chOff x="0" y="0"/>
          <a:chExt cx="0" cy="0"/>
        </a:xfrm>
      </p:grpSpPr>
      <p:sp>
        <p:nvSpPr>
          <p:cNvPr id="413" name="Shape 413"/>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414" name="Shape 414"/>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Ejemplo</a:t>
            </a:r>
          </a:p>
        </p:txBody>
      </p:sp>
      <p:sp>
        <p:nvSpPr>
          <p:cNvPr id="415" name="Shape 415"/>
          <p:cNvSpPr txBox="1"/>
          <p:nvPr/>
        </p:nvSpPr>
        <p:spPr>
          <a:xfrm>
            <a:off x="853725" y="989000"/>
            <a:ext cx="7467900" cy="4952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Dados los resultados de la liga 2014-2015, </a:t>
            </a:r>
            <a:r>
              <a:rPr lang="en-US" sz="1100">
                <a:solidFill>
                  <a:srgbClr val="002060"/>
                </a:solidFill>
              </a:rPr>
              <a:t>obtener el promedio de goles marcados en local por el Real Madrid o el Barcelona.</a:t>
            </a:r>
          </a:p>
        </p:txBody>
      </p:sp>
      <p:sp>
        <p:nvSpPr>
          <p:cNvPr id="416" name="Shape 416"/>
          <p:cNvSpPr txBox="1"/>
          <p:nvPr/>
        </p:nvSpPr>
        <p:spPr>
          <a:xfrm>
            <a:off x="933675" y="1356050"/>
            <a:ext cx="3582000" cy="47937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137500"/>
              <a:buFont typeface="Arial"/>
              <a:buNone/>
            </a:pPr>
            <a:r>
              <a:rPr i="1" lang="en-US" sz="800">
                <a:solidFill>
                  <a:srgbClr val="002060"/>
                </a:solidFill>
              </a:rPr>
              <a:t>25/08/2014,J1,Real Madrid,Córdoba,2,0</a:t>
            </a:r>
          </a:p>
          <a:p>
            <a:pPr indent="0" lvl="0" marL="0" marR="0" rtl="0" algn="l">
              <a:lnSpc>
                <a:spcPct val="100000"/>
              </a:lnSpc>
              <a:spcBef>
                <a:spcPts val="0"/>
              </a:spcBef>
              <a:spcAft>
                <a:spcPts val="0"/>
              </a:spcAft>
              <a:buClr>
                <a:schemeClr val="dk1"/>
              </a:buClr>
              <a:buSzPct val="137500"/>
              <a:buFont typeface="Arial"/>
              <a:buNone/>
            </a:pPr>
            <a:r>
              <a:rPr i="1" lang="en-US" sz="800">
                <a:solidFill>
                  <a:srgbClr val="002060"/>
                </a:solidFill>
              </a:rPr>
              <a:t>31/08/2014,J2,R.Sociedad,Real Madrid,4,2</a:t>
            </a:r>
          </a:p>
          <a:p>
            <a:pPr indent="0" lvl="0" marL="0" marR="0" rtl="0" algn="l">
              <a:lnSpc>
                <a:spcPct val="100000"/>
              </a:lnSpc>
              <a:spcBef>
                <a:spcPts val="0"/>
              </a:spcBef>
              <a:spcAft>
                <a:spcPts val="0"/>
              </a:spcAft>
              <a:buClr>
                <a:schemeClr val="dk1"/>
              </a:buClr>
              <a:buSzPct val="137500"/>
              <a:buFont typeface="Arial"/>
              <a:buNone/>
            </a:pPr>
            <a:r>
              <a:rPr i="1" lang="en-US" sz="800">
                <a:solidFill>
                  <a:srgbClr val="002060"/>
                </a:solidFill>
              </a:rPr>
              <a:t>13/09/2014,J3,Real Madrid,Atlético,1,2</a:t>
            </a:r>
          </a:p>
          <a:p>
            <a:pPr indent="0" lvl="0" marL="0" marR="0" rtl="0" algn="l">
              <a:lnSpc>
                <a:spcPct val="100000"/>
              </a:lnSpc>
              <a:spcBef>
                <a:spcPts val="0"/>
              </a:spcBef>
              <a:spcAft>
                <a:spcPts val="0"/>
              </a:spcAft>
              <a:buClr>
                <a:schemeClr val="dk1"/>
              </a:buClr>
              <a:buSzPct val="137500"/>
              <a:buFont typeface="Arial"/>
              <a:buNone/>
            </a:pPr>
            <a:r>
              <a:rPr i="1" lang="en-US" sz="800">
                <a:solidFill>
                  <a:srgbClr val="002060"/>
                </a:solidFill>
              </a:rPr>
              <a:t>20/09/2014,J4,Deportivo,Real Madrid,2,8</a:t>
            </a:r>
          </a:p>
          <a:p>
            <a:pPr indent="0" lvl="0" marL="0" marR="0" rtl="0" algn="l">
              <a:lnSpc>
                <a:spcPct val="100000"/>
              </a:lnSpc>
              <a:spcBef>
                <a:spcPts val="0"/>
              </a:spcBef>
              <a:spcAft>
                <a:spcPts val="0"/>
              </a:spcAft>
              <a:buClr>
                <a:schemeClr val="dk1"/>
              </a:buClr>
              <a:buSzPct val="137500"/>
              <a:buFont typeface="Arial"/>
              <a:buNone/>
            </a:pPr>
            <a:r>
              <a:rPr i="1" lang="en-US" sz="800">
                <a:solidFill>
                  <a:srgbClr val="002060"/>
                </a:solidFill>
              </a:rPr>
              <a:t>23/09/2014,J5,Real Madrid,Elche,5,1</a:t>
            </a:r>
          </a:p>
          <a:p>
            <a:pPr indent="0" lvl="0" marL="0" marR="0" rtl="0" algn="l">
              <a:lnSpc>
                <a:spcPct val="100000"/>
              </a:lnSpc>
              <a:spcBef>
                <a:spcPts val="0"/>
              </a:spcBef>
              <a:spcAft>
                <a:spcPts val="0"/>
              </a:spcAft>
              <a:buClr>
                <a:schemeClr val="dk1"/>
              </a:buClr>
              <a:buSzPct val="137500"/>
              <a:buFont typeface="Arial"/>
              <a:buNone/>
            </a:pPr>
            <a:r>
              <a:rPr i="1" lang="en-US" sz="800">
                <a:solidFill>
                  <a:srgbClr val="002060"/>
                </a:solidFill>
              </a:rPr>
              <a:t>27/09/2014,J6,Villareal,Real Madrid,0,2</a:t>
            </a:r>
          </a:p>
          <a:p>
            <a:pPr indent="0" lvl="0" marL="0" marR="0" rtl="0" algn="l">
              <a:lnSpc>
                <a:spcPct val="100000"/>
              </a:lnSpc>
              <a:spcBef>
                <a:spcPts val="0"/>
              </a:spcBef>
              <a:spcAft>
                <a:spcPts val="0"/>
              </a:spcAft>
              <a:buClr>
                <a:schemeClr val="dk1"/>
              </a:buClr>
              <a:buSzPct val="137500"/>
              <a:buFont typeface="Arial"/>
              <a:buNone/>
            </a:pPr>
            <a:r>
              <a:rPr i="1" lang="en-US" sz="800">
                <a:solidFill>
                  <a:srgbClr val="002060"/>
                </a:solidFill>
              </a:rPr>
              <a:t>05/10/2014,J7,Real Madrid,Athletic,5,0</a:t>
            </a:r>
          </a:p>
          <a:p>
            <a:pPr indent="0" lvl="0" marL="0" marR="0" rtl="0" algn="l">
              <a:lnSpc>
                <a:spcPct val="100000"/>
              </a:lnSpc>
              <a:spcBef>
                <a:spcPts val="0"/>
              </a:spcBef>
              <a:spcAft>
                <a:spcPts val="0"/>
              </a:spcAft>
              <a:buClr>
                <a:schemeClr val="dk1"/>
              </a:buClr>
              <a:buSzPct val="137500"/>
              <a:buFont typeface="Arial"/>
              <a:buNone/>
            </a:pPr>
            <a:r>
              <a:rPr i="1" lang="en-US" sz="800">
                <a:solidFill>
                  <a:srgbClr val="002060"/>
                </a:solidFill>
              </a:rPr>
              <a:t>18/10/2014,J8,Levante,Real Madrid,0,5</a:t>
            </a:r>
          </a:p>
          <a:p>
            <a:pPr indent="0" lvl="0" marL="0" marR="0" rtl="0" algn="l">
              <a:lnSpc>
                <a:spcPct val="100000"/>
              </a:lnSpc>
              <a:spcBef>
                <a:spcPts val="0"/>
              </a:spcBef>
              <a:spcAft>
                <a:spcPts val="0"/>
              </a:spcAft>
              <a:buClr>
                <a:schemeClr val="dk1"/>
              </a:buClr>
              <a:buSzPct val="137500"/>
              <a:buFont typeface="Arial"/>
              <a:buNone/>
            </a:pPr>
            <a:r>
              <a:rPr i="1" lang="en-US" sz="800">
                <a:solidFill>
                  <a:srgbClr val="002060"/>
                </a:solidFill>
              </a:rPr>
              <a:t>25/10/2014,J9,Real Madrid,Barcelona,3,1</a:t>
            </a:r>
          </a:p>
          <a:p>
            <a:pPr indent="0" lvl="0" marL="0" marR="0" rtl="0" algn="l">
              <a:lnSpc>
                <a:spcPct val="100000"/>
              </a:lnSpc>
              <a:spcBef>
                <a:spcPts val="0"/>
              </a:spcBef>
              <a:spcAft>
                <a:spcPts val="0"/>
              </a:spcAft>
              <a:buClr>
                <a:schemeClr val="dk1"/>
              </a:buClr>
              <a:buSzPct val="137500"/>
              <a:buFont typeface="Arial"/>
              <a:buNone/>
            </a:pPr>
            <a:r>
              <a:rPr i="1" lang="en-US" sz="800">
                <a:solidFill>
                  <a:srgbClr val="002060"/>
                </a:solidFill>
              </a:rPr>
              <a:t>01/11/2014,J10,Granada,Real Madrid,0,4</a:t>
            </a:r>
          </a:p>
          <a:p>
            <a:pPr indent="0" lvl="0" marL="0" marR="0" rtl="0" algn="l">
              <a:lnSpc>
                <a:spcPct val="100000"/>
              </a:lnSpc>
              <a:spcBef>
                <a:spcPts val="0"/>
              </a:spcBef>
              <a:spcAft>
                <a:spcPts val="0"/>
              </a:spcAft>
              <a:buClr>
                <a:schemeClr val="dk1"/>
              </a:buClr>
              <a:buSzPct val="137500"/>
              <a:buFont typeface="Arial"/>
              <a:buNone/>
            </a:pPr>
            <a:r>
              <a:rPr i="1" lang="en-US" sz="800">
                <a:solidFill>
                  <a:srgbClr val="002060"/>
                </a:solidFill>
              </a:rPr>
              <a:t>08/11/2014,J11,Real Madrid,Rayo Vallecano,5,1</a:t>
            </a:r>
          </a:p>
          <a:p>
            <a:pPr indent="0" lvl="0" marL="0" marR="0" rtl="0" algn="l">
              <a:lnSpc>
                <a:spcPct val="100000"/>
              </a:lnSpc>
              <a:spcBef>
                <a:spcPts val="0"/>
              </a:spcBef>
              <a:spcAft>
                <a:spcPts val="0"/>
              </a:spcAft>
              <a:buClr>
                <a:schemeClr val="dk1"/>
              </a:buClr>
              <a:buSzPct val="137500"/>
              <a:buFont typeface="Arial"/>
              <a:buNone/>
            </a:pPr>
            <a:r>
              <a:rPr i="1" lang="en-US" sz="800">
                <a:solidFill>
                  <a:srgbClr val="002060"/>
                </a:solidFill>
              </a:rPr>
              <a:t>22/11/2014,J12,Eibar,Real Madrid,0,4</a:t>
            </a:r>
          </a:p>
          <a:p>
            <a:pPr indent="0" lvl="0" marL="0" marR="0" rtl="0" algn="l">
              <a:lnSpc>
                <a:spcPct val="100000"/>
              </a:lnSpc>
              <a:spcBef>
                <a:spcPts val="0"/>
              </a:spcBef>
              <a:spcAft>
                <a:spcPts val="0"/>
              </a:spcAft>
              <a:buClr>
                <a:schemeClr val="dk1"/>
              </a:buClr>
              <a:buSzPct val="137500"/>
              <a:buFont typeface="Arial"/>
              <a:buNone/>
            </a:pPr>
            <a:r>
              <a:rPr i="1" lang="en-US" sz="800">
                <a:solidFill>
                  <a:srgbClr val="002060"/>
                </a:solidFill>
              </a:rPr>
              <a:t>29/11/2014,J13,Málaga,Real Madrid,1,2</a:t>
            </a:r>
          </a:p>
          <a:p>
            <a:pPr indent="0" lvl="0" marL="0" marR="0" rtl="0" algn="l">
              <a:lnSpc>
                <a:spcPct val="100000"/>
              </a:lnSpc>
              <a:spcBef>
                <a:spcPts val="0"/>
              </a:spcBef>
              <a:spcAft>
                <a:spcPts val="0"/>
              </a:spcAft>
              <a:buClr>
                <a:schemeClr val="dk1"/>
              </a:buClr>
              <a:buSzPct val="137500"/>
              <a:buFont typeface="Arial"/>
              <a:buNone/>
            </a:pPr>
            <a:r>
              <a:rPr i="1" lang="en-US" sz="800">
                <a:solidFill>
                  <a:srgbClr val="002060"/>
                </a:solidFill>
              </a:rPr>
              <a:t>06/12/2014,J14,Real Madrid,Celta,3,0</a:t>
            </a:r>
          </a:p>
          <a:p>
            <a:pPr indent="0" lvl="0" marL="0" marR="0" rtl="0" algn="l">
              <a:lnSpc>
                <a:spcPct val="100000"/>
              </a:lnSpc>
              <a:spcBef>
                <a:spcPts val="0"/>
              </a:spcBef>
              <a:spcAft>
                <a:spcPts val="0"/>
              </a:spcAft>
              <a:buClr>
                <a:schemeClr val="dk1"/>
              </a:buClr>
              <a:buSzPct val="137500"/>
              <a:buFont typeface="Arial"/>
              <a:buNone/>
            </a:pPr>
            <a:r>
              <a:rPr i="1" lang="en-US" sz="800">
                <a:solidFill>
                  <a:srgbClr val="002060"/>
                </a:solidFill>
              </a:rPr>
              <a:t>12/12/2014,J15,Almería,Real Madrid,1,4</a:t>
            </a:r>
          </a:p>
          <a:p>
            <a:pPr indent="0" lvl="0" marL="0" marR="0" rtl="0" algn="l">
              <a:lnSpc>
                <a:spcPct val="100000"/>
              </a:lnSpc>
              <a:spcBef>
                <a:spcPts val="0"/>
              </a:spcBef>
              <a:spcAft>
                <a:spcPts val="0"/>
              </a:spcAft>
              <a:buClr>
                <a:schemeClr val="dk1"/>
              </a:buClr>
              <a:buSzPct val="137500"/>
              <a:buFont typeface="Arial"/>
              <a:buNone/>
            </a:pPr>
            <a:r>
              <a:rPr i="1" lang="en-US" sz="800">
                <a:solidFill>
                  <a:srgbClr val="002060"/>
                </a:solidFill>
              </a:rPr>
              <a:t>04/02/2015,J16,Real Madrid,Sevilla,2,1</a:t>
            </a:r>
          </a:p>
          <a:p>
            <a:pPr indent="0" lvl="0" marL="0" marR="0" rtl="0" algn="l">
              <a:lnSpc>
                <a:spcPct val="100000"/>
              </a:lnSpc>
              <a:spcBef>
                <a:spcPts val="0"/>
              </a:spcBef>
              <a:spcAft>
                <a:spcPts val="0"/>
              </a:spcAft>
              <a:buClr>
                <a:schemeClr val="dk1"/>
              </a:buClr>
              <a:buSzPct val="137500"/>
              <a:buFont typeface="Arial"/>
              <a:buNone/>
            </a:pPr>
            <a:r>
              <a:rPr i="1" lang="en-US" sz="800">
                <a:solidFill>
                  <a:srgbClr val="002060"/>
                </a:solidFill>
              </a:rPr>
              <a:t>04/01/2015,J17,Valencia,Real Madrid,2,1</a:t>
            </a:r>
          </a:p>
          <a:p>
            <a:pPr indent="0" lvl="0" marL="0" marR="0" rtl="0" algn="l">
              <a:lnSpc>
                <a:spcPct val="100000"/>
              </a:lnSpc>
              <a:spcBef>
                <a:spcPts val="0"/>
              </a:spcBef>
              <a:spcAft>
                <a:spcPts val="0"/>
              </a:spcAft>
              <a:buClr>
                <a:schemeClr val="dk1"/>
              </a:buClr>
              <a:buSzPct val="137500"/>
              <a:buFont typeface="Arial"/>
              <a:buNone/>
            </a:pPr>
            <a:r>
              <a:rPr i="1" lang="en-US" sz="800">
                <a:solidFill>
                  <a:srgbClr val="002060"/>
                </a:solidFill>
              </a:rPr>
              <a:t>10/01/2015,J18,Real Madrid,Espanyol,3,0</a:t>
            </a:r>
          </a:p>
          <a:p>
            <a:pPr indent="0" lvl="0" marL="0" marR="0" rtl="0" algn="l">
              <a:lnSpc>
                <a:spcPct val="100000"/>
              </a:lnSpc>
              <a:spcBef>
                <a:spcPts val="0"/>
              </a:spcBef>
              <a:spcAft>
                <a:spcPts val="0"/>
              </a:spcAft>
              <a:buClr>
                <a:schemeClr val="dk1"/>
              </a:buClr>
              <a:buSzPct val="137500"/>
              <a:buFont typeface="Arial"/>
              <a:buNone/>
            </a:pPr>
            <a:r>
              <a:rPr i="1" lang="en-US" sz="800">
                <a:solidFill>
                  <a:srgbClr val="002060"/>
                </a:solidFill>
              </a:rPr>
              <a:t>18/01/2015,J19,Getafe,Real Madrid,0,3</a:t>
            </a:r>
          </a:p>
          <a:p>
            <a:pPr indent="0" lvl="0" marL="0" marR="0" rtl="0" algn="l">
              <a:lnSpc>
                <a:spcPct val="100000"/>
              </a:lnSpc>
              <a:spcBef>
                <a:spcPts val="0"/>
              </a:spcBef>
              <a:spcAft>
                <a:spcPts val="0"/>
              </a:spcAft>
              <a:buClr>
                <a:schemeClr val="dk1"/>
              </a:buClr>
              <a:buSzPct val="137500"/>
              <a:buFont typeface="Arial"/>
              <a:buNone/>
            </a:pPr>
            <a:r>
              <a:rPr i="1" lang="en-US" sz="800">
                <a:solidFill>
                  <a:srgbClr val="002060"/>
                </a:solidFill>
              </a:rPr>
              <a:t>20/01/2015,J20,Córdoba,Real Madrid,1,2</a:t>
            </a:r>
          </a:p>
          <a:p>
            <a:pPr indent="0" lvl="0" marL="0" marR="0" rtl="0" algn="l">
              <a:lnSpc>
                <a:spcPct val="100000"/>
              </a:lnSpc>
              <a:spcBef>
                <a:spcPts val="0"/>
              </a:spcBef>
              <a:spcAft>
                <a:spcPts val="0"/>
              </a:spcAft>
              <a:buClr>
                <a:schemeClr val="dk1"/>
              </a:buClr>
              <a:buSzPct val="137500"/>
              <a:buFont typeface="Arial"/>
              <a:buNone/>
            </a:pPr>
            <a:r>
              <a:rPr i="1" lang="en-US" sz="800">
                <a:solidFill>
                  <a:srgbClr val="002060"/>
                </a:solidFill>
              </a:rPr>
              <a:t>31/01/2015,J21,Real Madrid,R.Sociedad,4,1</a:t>
            </a:r>
          </a:p>
          <a:p>
            <a:pPr indent="0" lvl="0" marL="0" marR="0" rtl="0" algn="l">
              <a:lnSpc>
                <a:spcPct val="100000"/>
              </a:lnSpc>
              <a:spcBef>
                <a:spcPts val="0"/>
              </a:spcBef>
              <a:spcAft>
                <a:spcPts val="0"/>
              </a:spcAft>
              <a:buClr>
                <a:schemeClr val="dk1"/>
              </a:buClr>
              <a:buSzPct val="137500"/>
              <a:buFont typeface="Arial"/>
              <a:buNone/>
            </a:pPr>
            <a:r>
              <a:rPr i="1" lang="en-US" sz="800">
                <a:solidFill>
                  <a:srgbClr val="002060"/>
                </a:solidFill>
              </a:rPr>
              <a:t>07/02/2015,J22,Atlético,Real Madrid,4,0</a:t>
            </a:r>
          </a:p>
          <a:p>
            <a:pPr indent="0" lvl="0" marL="0" marR="0" rtl="0" algn="l">
              <a:lnSpc>
                <a:spcPct val="100000"/>
              </a:lnSpc>
              <a:spcBef>
                <a:spcPts val="0"/>
              </a:spcBef>
              <a:spcAft>
                <a:spcPts val="0"/>
              </a:spcAft>
              <a:buClr>
                <a:schemeClr val="dk1"/>
              </a:buClr>
              <a:buSzPct val="137500"/>
              <a:buFont typeface="Arial"/>
              <a:buNone/>
            </a:pPr>
            <a:r>
              <a:rPr i="1" lang="en-US" sz="800">
                <a:solidFill>
                  <a:srgbClr val="002060"/>
                </a:solidFill>
              </a:rPr>
              <a:t>14/02/2015,J23,Real Madrid,Deportivo,2,0</a:t>
            </a:r>
          </a:p>
          <a:p>
            <a:pPr indent="0" lvl="0" marL="0" marR="0" rtl="0" algn="l">
              <a:lnSpc>
                <a:spcPct val="100000"/>
              </a:lnSpc>
              <a:spcBef>
                <a:spcPts val="0"/>
              </a:spcBef>
              <a:spcAft>
                <a:spcPts val="0"/>
              </a:spcAft>
              <a:buClr>
                <a:schemeClr val="dk1"/>
              </a:buClr>
              <a:buSzPct val="137500"/>
              <a:buFont typeface="Arial"/>
              <a:buNone/>
            </a:pPr>
            <a:r>
              <a:rPr i="1" lang="en-US" sz="800">
                <a:solidFill>
                  <a:srgbClr val="002060"/>
                </a:solidFill>
              </a:rPr>
              <a:t>22/02/2015,J24,Elche,Real Madrid,0,2</a:t>
            </a:r>
          </a:p>
          <a:p>
            <a:pPr indent="0" lvl="0" marL="0" marR="0" rtl="0" algn="l">
              <a:lnSpc>
                <a:spcPct val="100000"/>
              </a:lnSpc>
              <a:spcBef>
                <a:spcPts val="0"/>
              </a:spcBef>
              <a:spcAft>
                <a:spcPts val="0"/>
              </a:spcAft>
              <a:buClr>
                <a:schemeClr val="dk1"/>
              </a:buClr>
              <a:buSzPct val="137500"/>
              <a:buFont typeface="Arial"/>
              <a:buNone/>
            </a:pPr>
            <a:r>
              <a:rPr i="1" lang="en-US" sz="800">
                <a:solidFill>
                  <a:srgbClr val="002060"/>
                </a:solidFill>
              </a:rPr>
              <a:t>01/03/2015,J25,Real Madrid,Villareal,1,1</a:t>
            </a:r>
          </a:p>
          <a:p>
            <a:pPr indent="0" lvl="0" marL="0" marR="0" rtl="0" algn="l">
              <a:lnSpc>
                <a:spcPct val="100000"/>
              </a:lnSpc>
              <a:spcBef>
                <a:spcPts val="0"/>
              </a:spcBef>
              <a:spcAft>
                <a:spcPts val="0"/>
              </a:spcAft>
              <a:buClr>
                <a:schemeClr val="dk1"/>
              </a:buClr>
              <a:buSzPct val="137500"/>
              <a:buFont typeface="Arial"/>
              <a:buNone/>
            </a:pPr>
            <a:r>
              <a:rPr i="1" lang="en-US" sz="800">
                <a:solidFill>
                  <a:srgbClr val="002060"/>
                </a:solidFill>
              </a:rPr>
              <a:t>07/03/2015,J26,Athletic,Real Madrid,1,0</a:t>
            </a:r>
          </a:p>
          <a:p>
            <a:pPr indent="0" lvl="0" marL="0" marR="0" rtl="0" algn="l">
              <a:lnSpc>
                <a:spcPct val="100000"/>
              </a:lnSpc>
              <a:spcBef>
                <a:spcPts val="0"/>
              </a:spcBef>
              <a:spcAft>
                <a:spcPts val="0"/>
              </a:spcAft>
              <a:buClr>
                <a:schemeClr val="dk1"/>
              </a:buClr>
              <a:buSzPct val="137500"/>
              <a:buFont typeface="Arial"/>
              <a:buNone/>
            </a:pPr>
            <a:r>
              <a:rPr i="1" lang="en-US" sz="800">
                <a:solidFill>
                  <a:srgbClr val="002060"/>
                </a:solidFill>
              </a:rPr>
              <a:t>15/03/2015,J27,Real Madrid,Levante,2,0</a:t>
            </a:r>
          </a:p>
          <a:p>
            <a:pPr indent="0" lvl="0" marL="0" marR="0" rtl="0" algn="l">
              <a:lnSpc>
                <a:spcPct val="100000"/>
              </a:lnSpc>
              <a:spcBef>
                <a:spcPts val="0"/>
              </a:spcBef>
              <a:spcAft>
                <a:spcPts val="0"/>
              </a:spcAft>
              <a:buClr>
                <a:schemeClr val="dk1"/>
              </a:buClr>
              <a:buSzPct val="137500"/>
              <a:buFont typeface="Arial"/>
              <a:buNone/>
            </a:pPr>
            <a:r>
              <a:rPr i="1" lang="en-US" sz="800">
                <a:solidFill>
                  <a:srgbClr val="002060"/>
                </a:solidFill>
              </a:rPr>
              <a:t>22/03/2015,J28,Barcelona,Real Madrid,2,1</a:t>
            </a:r>
          </a:p>
          <a:p>
            <a:pPr indent="0" lvl="0" marL="0" marR="0" rtl="0" algn="l">
              <a:lnSpc>
                <a:spcPct val="100000"/>
              </a:lnSpc>
              <a:spcBef>
                <a:spcPts val="0"/>
              </a:spcBef>
              <a:spcAft>
                <a:spcPts val="0"/>
              </a:spcAft>
              <a:buClr>
                <a:schemeClr val="dk1"/>
              </a:buClr>
              <a:buSzPct val="137500"/>
              <a:buFont typeface="Arial"/>
              <a:buNone/>
            </a:pPr>
            <a:r>
              <a:rPr i="1" lang="en-US" sz="800">
                <a:solidFill>
                  <a:srgbClr val="002060"/>
                </a:solidFill>
              </a:rPr>
              <a:t>05/04/2015,J29,Real Madrid,Granada,9,1</a:t>
            </a:r>
          </a:p>
          <a:p>
            <a:pPr indent="0" lvl="0" marL="0" marR="0" rtl="0" algn="l">
              <a:lnSpc>
                <a:spcPct val="100000"/>
              </a:lnSpc>
              <a:spcBef>
                <a:spcPts val="0"/>
              </a:spcBef>
              <a:spcAft>
                <a:spcPts val="0"/>
              </a:spcAft>
              <a:buClr>
                <a:schemeClr val="dk1"/>
              </a:buClr>
              <a:buSzPct val="137500"/>
              <a:buFont typeface="Arial"/>
              <a:buNone/>
            </a:pPr>
            <a:r>
              <a:rPr i="1" lang="en-US" sz="800">
                <a:solidFill>
                  <a:srgbClr val="002060"/>
                </a:solidFill>
              </a:rPr>
              <a:t>08/04/2015,J30,Rayo,Real Madrid,0,2</a:t>
            </a:r>
          </a:p>
          <a:p>
            <a:pPr indent="0" lvl="0" marL="0" marR="0" rtl="0" algn="l">
              <a:lnSpc>
                <a:spcPct val="100000"/>
              </a:lnSpc>
              <a:spcBef>
                <a:spcPts val="0"/>
              </a:spcBef>
              <a:spcAft>
                <a:spcPts val="0"/>
              </a:spcAft>
              <a:buClr>
                <a:schemeClr val="dk1"/>
              </a:buClr>
              <a:buSzPct val="137500"/>
              <a:buFont typeface="Arial"/>
              <a:buNone/>
            </a:pPr>
            <a:r>
              <a:rPr i="1" lang="en-US" sz="800">
                <a:solidFill>
                  <a:srgbClr val="002060"/>
                </a:solidFill>
              </a:rPr>
              <a:t>11/04/2015,J31,Real Madrid,Eibar,3,0</a:t>
            </a:r>
          </a:p>
          <a:p>
            <a:pPr indent="0" lvl="0" marL="0" marR="0" rtl="0" algn="l">
              <a:lnSpc>
                <a:spcPct val="100000"/>
              </a:lnSpc>
              <a:spcBef>
                <a:spcPts val="0"/>
              </a:spcBef>
              <a:spcAft>
                <a:spcPts val="0"/>
              </a:spcAft>
              <a:buClr>
                <a:schemeClr val="dk1"/>
              </a:buClr>
              <a:buSzPct val="137500"/>
              <a:buFont typeface="Arial"/>
              <a:buNone/>
            </a:pPr>
            <a:r>
              <a:rPr i="1" lang="en-US" sz="800">
                <a:solidFill>
                  <a:srgbClr val="002060"/>
                </a:solidFill>
              </a:rPr>
              <a:t>18/04/2015,J32,Real Madrid,Málaga,3,1</a:t>
            </a:r>
          </a:p>
          <a:p>
            <a:pPr indent="0" lvl="0" marL="0" marR="0" rtl="0" algn="l">
              <a:lnSpc>
                <a:spcPct val="100000"/>
              </a:lnSpc>
              <a:spcBef>
                <a:spcPts val="0"/>
              </a:spcBef>
              <a:spcAft>
                <a:spcPts val="0"/>
              </a:spcAft>
              <a:buClr>
                <a:schemeClr val="dk1"/>
              </a:buClr>
              <a:buSzPct val="137500"/>
              <a:buFont typeface="Arial"/>
              <a:buNone/>
            </a:pPr>
            <a:r>
              <a:rPr i="1" lang="en-US" sz="800">
                <a:solidFill>
                  <a:srgbClr val="002060"/>
                </a:solidFill>
              </a:rPr>
              <a:t>26/04/2015,J33,Celta,Real Madrid,2,4</a:t>
            </a:r>
          </a:p>
          <a:p>
            <a:pPr indent="0" lvl="0" marL="0" marR="0" rtl="0" algn="l">
              <a:lnSpc>
                <a:spcPct val="100000"/>
              </a:lnSpc>
              <a:spcBef>
                <a:spcPts val="0"/>
              </a:spcBef>
              <a:spcAft>
                <a:spcPts val="0"/>
              </a:spcAft>
              <a:buClr>
                <a:schemeClr val="dk1"/>
              </a:buClr>
              <a:buSzPct val="137500"/>
              <a:buFont typeface="Arial"/>
              <a:buNone/>
            </a:pPr>
            <a:r>
              <a:rPr i="1" lang="en-US" sz="800">
                <a:solidFill>
                  <a:srgbClr val="002060"/>
                </a:solidFill>
              </a:rPr>
              <a:t>29/04/2015,J34,Real Madrid,Almería,3,0</a:t>
            </a:r>
          </a:p>
          <a:p>
            <a:pPr indent="0" lvl="0" marL="0" marR="0" rtl="0" algn="l">
              <a:lnSpc>
                <a:spcPct val="100000"/>
              </a:lnSpc>
              <a:spcBef>
                <a:spcPts val="0"/>
              </a:spcBef>
              <a:spcAft>
                <a:spcPts val="0"/>
              </a:spcAft>
              <a:buClr>
                <a:schemeClr val="dk1"/>
              </a:buClr>
              <a:buSzPct val="137500"/>
              <a:buFont typeface="Arial"/>
              <a:buNone/>
            </a:pPr>
            <a:r>
              <a:rPr i="1" lang="en-US" sz="800">
                <a:solidFill>
                  <a:srgbClr val="002060"/>
                </a:solidFill>
              </a:rPr>
              <a:t>02/05/2015,J35,Sevilla,Real Madrid,2,3</a:t>
            </a:r>
          </a:p>
          <a:p>
            <a:pPr indent="0" lvl="0" marL="0" marR="0" rtl="0" algn="l">
              <a:lnSpc>
                <a:spcPct val="100000"/>
              </a:lnSpc>
              <a:spcBef>
                <a:spcPts val="0"/>
              </a:spcBef>
              <a:spcAft>
                <a:spcPts val="0"/>
              </a:spcAft>
              <a:buClr>
                <a:schemeClr val="dk1"/>
              </a:buClr>
              <a:buSzPct val="137500"/>
              <a:buFont typeface="Arial"/>
              <a:buNone/>
            </a:pPr>
            <a:r>
              <a:rPr i="1" lang="en-US" sz="800">
                <a:solidFill>
                  <a:srgbClr val="002060"/>
                </a:solidFill>
              </a:rPr>
              <a:t>09/05/2015,J36,Real Madrid,Valencia,2,2</a:t>
            </a:r>
          </a:p>
          <a:p>
            <a:pPr indent="0" lvl="0" marL="0" marR="0" rtl="0" algn="l">
              <a:lnSpc>
                <a:spcPct val="100000"/>
              </a:lnSpc>
              <a:spcBef>
                <a:spcPts val="0"/>
              </a:spcBef>
              <a:spcAft>
                <a:spcPts val="0"/>
              </a:spcAft>
              <a:buClr>
                <a:schemeClr val="dk1"/>
              </a:buClr>
              <a:buSzPct val="137500"/>
              <a:buFont typeface="Arial"/>
              <a:buNone/>
            </a:pPr>
            <a:r>
              <a:rPr i="1" lang="en-US" sz="800">
                <a:solidFill>
                  <a:srgbClr val="002060"/>
                </a:solidFill>
              </a:rPr>
              <a:t>17/05/2015,J37,Espanyol,Real Madrid,1,4</a:t>
            </a:r>
          </a:p>
          <a:p>
            <a:pPr indent="0" lvl="0" marL="0" marR="0" rtl="0" algn="l">
              <a:lnSpc>
                <a:spcPct val="100000"/>
              </a:lnSpc>
              <a:spcBef>
                <a:spcPts val="0"/>
              </a:spcBef>
              <a:spcAft>
                <a:spcPts val="0"/>
              </a:spcAft>
              <a:buClr>
                <a:schemeClr val="dk1"/>
              </a:buClr>
              <a:buSzPct val="137500"/>
              <a:buFont typeface="Arial"/>
              <a:buNone/>
            </a:pPr>
            <a:r>
              <a:rPr i="1" lang="en-US" sz="800">
                <a:solidFill>
                  <a:srgbClr val="002060"/>
                </a:solidFill>
              </a:rPr>
              <a:t>23/05/2015,J38,Real Madrid,Getafe,7,3</a:t>
            </a:r>
          </a:p>
          <a:p>
            <a:pPr indent="0" lvl="0" marL="0" marR="0" rtl="0" algn="l">
              <a:lnSpc>
                <a:spcPct val="100000"/>
              </a:lnSpc>
              <a:spcBef>
                <a:spcPts val="0"/>
              </a:spcBef>
              <a:spcAft>
                <a:spcPts val="0"/>
              </a:spcAft>
              <a:buClr>
                <a:schemeClr val="dk1"/>
              </a:buClr>
              <a:buFont typeface="Arial"/>
              <a:buNone/>
            </a:pPr>
            <a:r>
              <a:t/>
            </a:r>
            <a:endParaRPr i="1" sz="800">
              <a:solidFill>
                <a:srgbClr val="002060"/>
              </a:solidFill>
            </a:endParaRPr>
          </a:p>
          <a:p>
            <a:pPr indent="0" lvl="0" marL="0" marR="0" rtl="0" algn="l">
              <a:lnSpc>
                <a:spcPct val="100000"/>
              </a:lnSpc>
              <a:spcBef>
                <a:spcPts val="0"/>
              </a:spcBef>
              <a:spcAft>
                <a:spcPts val="0"/>
              </a:spcAft>
              <a:buClr>
                <a:srgbClr val="002060"/>
              </a:buClr>
              <a:buFont typeface="Arial"/>
              <a:buNone/>
            </a:pPr>
            <a:r>
              <a:t/>
            </a:r>
            <a:endParaRPr i="1" sz="800">
              <a:solidFill>
                <a:srgbClr val="002060"/>
              </a:solidFill>
            </a:endParaRPr>
          </a:p>
        </p:txBody>
      </p:sp>
      <p:sp>
        <p:nvSpPr>
          <p:cNvPr id="417" name="Shape 417"/>
          <p:cNvSpPr txBox="1"/>
          <p:nvPr/>
        </p:nvSpPr>
        <p:spPr>
          <a:xfrm>
            <a:off x="4659950" y="1432250"/>
            <a:ext cx="3196200" cy="4548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137500"/>
              <a:buFont typeface="Arial"/>
              <a:buNone/>
            </a:pPr>
            <a:r>
              <a:rPr lang="en-US" sz="800">
                <a:solidFill>
                  <a:srgbClr val="002060"/>
                </a:solidFill>
              </a:rPr>
              <a:t>24/08/2014,J1,Barcelona,Elche,3,0</a:t>
            </a:r>
          </a:p>
          <a:p>
            <a:pPr indent="0" lvl="0" marL="0" marR="0" rtl="0" algn="l">
              <a:lnSpc>
                <a:spcPct val="100000"/>
              </a:lnSpc>
              <a:spcBef>
                <a:spcPts val="0"/>
              </a:spcBef>
              <a:spcAft>
                <a:spcPts val="0"/>
              </a:spcAft>
              <a:buClr>
                <a:schemeClr val="dk1"/>
              </a:buClr>
              <a:buSzPct val="137500"/>
              <a:buFont typeface="Arial"/>
              <a:buNone/>
            </a:pPr>
            <a:r>
              <a:rPr lang="en-US" sz="800">
                <a:solidFill>
                  <a:srgbClr val="002060"/>
                </a:solidFill>
              </a:rPr>
              <a:t>31/08/2014,J2,Villarreal,Barcelona,0,1</a:t>
            </a:r>
          </a:p>
          <a:p>
            <a:pPr indent="0" lvl="0" marL="0" marR="0" rtl="0" algn="l">
              <a:lnSpc>
                <a:spcPct val="100000"/>
              </a:lnSpc>
              <a:spcBef>
                <a:spcPts val="0"/>
              </a:spcBef>
              <a:spcAft>
                <a:spcPts val="0"/>
              </a:spcAft>
              <a:buClr>
                <a:schemeClr val="dk1"/>
              </a:buClr>
              <a:buSzPct val="137500"/>
              <a:buFont typeface="Arial"/>
              <a:buNone/>
            </a:pPr>
            <a:r>
              <a:rPr lang="en-US" sz="800">
                <a:solidFill>
                  <a:srgbClr val="002060"/>
                </a:solidFill>
              </a:rPr>
              <a:t>13/09/2014,J3,Barcelona,Athletic,2,0</a:t>
            </a:r>
          </a:p>
          <a:p>
            <a:pPr indent="0" lvl="0" marL="0" marR="0" rtl="0" algn="l">
              <a:lnSpc>
                <a:spcPct val="100000"/>
              </a:lnSpc>
              <a:spcBef>
                <a:spcPts val="0"/>
              </a:spcBef>
              <a:spcAft>
                <a:spcPts val="0"/>
              </a:spcAft>
              <a:buClr>
                <a:schemeClr val="dk1"/>
              </a:buClr>
              <a:buSzPct val="137500"/>
              <a:buFont typeface="Arial"/>
              <a:buNone/>
            </a:pPr>
            <a:r>
              <a:rPr lang="en-US" sz="800">
                <a:solidFill>
                  <a:srgbClr val="002060"/>
                </a:solidFill>
              </a:rPr>
              <a:t>21/09/2014,J4,Levante,Barcelona,0,5</a:t>
            </a:r>
          </a:p>
          <a:p>
            <a:pPr indent="0" lvl="0" marL="0" marR="0" rtl="0" algn="l">
              <a:lnSpc>
                <a:spcPct val="100000"/>
              </a:lnSpc>
              <a:spcBef>
                <a:spcPts val="0"/>
              </a:spcBef>
              <a:spcAft>
                <a:spcPts val="0"/>
              </a:spcAft>
              <a:buClr>
                <a:schemeClr val="dk1"/>
              </a:buClr>
              <a:buSzPct val="137500"/>
              <a:buFont typeface="Arial"/>
              <a:buNone/>
            </a:pPr>
            <a:r>
              <a:rPr lang="en-US" sz="800">
                <a:solidFill>
                  <a:srgbClr val="002060"/>
                </a:solidFill>
              </a:rPr>
              <a:t>24/09/2014,J5,Málaga,Barelona,0,0</a:t>
            </a:r>
          </a:p>
          <a:p>
            <a:pPr indent="0" lvl="0" marL="0" marR="0" rtl="0" algn="l">
              <a:lnSpc>
                <a:spcPct val="100000"/>
              </a:lnSpc>
              <a:spcBef>
                <a:spcPts val="0"/>
              </a:spcBef>
              <a:spcAft>
                <a:spcPts val="0"/>
              </a:spcAft>
              <a:buClr>
                <a:schemeClr val="dk1"/>
              </a:buClr>
              <a:buSzPct val="137500"/>
              <a:buFont typeface="Arial"/>
              <a:buNone/>
            </a:pPr>
            <a:r>
              <a:rPr lang="en-US" sz="800">
                <a:solidFill>
                  <a:srgbClr val="002060"/>
                </a:solidFill>
              </a:rPr>
              <a:t>27/09/2014,J6,Barcelona,Granada,6,0</a:t>
            </a:r>
          </a:p>
          <a:p>
            <a:pPr indent="0" lvl="0" marL="0" marR="0" rtl="0" algn="l">
              <a:lnSpc>
                <a:spcPct val="100000"/>
              </a:lnSpc>
              <a:spcBef>
                <a:spcPts val="0"/>
              </a:spcBef>
              <a:spcAft>
                <a:spcPts val="0"/>
              </a:spcAft>
              <a:buClr>
                <a:schemeClr val="dk1"/>
              </a:buClr>
              <a:buSzPct val="137500"/>
              <a:buFont typeface="Arial"/>
              <a:buNone/>
            </a:pPr>
            <a:r>
              <a:rPr lang="en-US" sz="800">
                <a:solidFill>
                  <a:srgbClr val="002060"/>
                </a:solidFill>
              </a:rPr>
              <a:t>04/10/2014,J7,Rayo Vallecano,Barcelona,0,2</a:t>
            </a:r>
          </a:p>
          <a:p>
            <a:pPr indent="0" lvl="0" marL="0" marR="0" rtl="0" algn="l">
              <a:lnSpc>
                <a:spcPct val="100000"/>
              </a:lnSpc>
              <a:spcBef>
                <a:spcPts val="0"/>
              </a:spcBef>
              <a:spcAft>
                <a:spcPts val="0"/>
              </a:spcAft>
              <a:buClr>
                <a:schemeClr val="dk1"/>
              </a:buClr>
              <a:buSzPct val="137500"/>
              <a:buFont typeface="Arial"/>
              <a:buNone/>
            </a:pPr>
            <a:r>
              <a:rPr lang="en-US" sz="800">
                <a:solidFill>
                  <a:srgbClr val="002060"/>
                </a:solidFill>
              </a:rPr>
              <a:t>18/10/2014,J8,Barcelona,Eibar,3,0</a:t>
            </a:r>
          </a:p>
          <a:p>
            <a:pPr indent="0" lvl="0" marL="0" marR="0" rtl="0" algn="l">
              <a:lnSpc>
                <a:spcPct val="100000"/>
              </a:lnSpc>
              <a:spcBef>
                <a:spcPts val="0"/>
              </a:spcBef>
              <a:spcAft>
                <a:spcPts val="0"/>
              </a:spcAft>
              <a:buClr>
                <a:schemeClr val="dk1"/>
              </a:buClr>
              <a:buSzPct val="137500"/>
              <a:buFont typeface="Arial"/>
              <a:buNone/>
            </a:pPr>
            <a:r>
              <a:rPr lang="en-US" sz="800">
                <a:solidFill>
                  <a:srgbClr val="002060"/>
                </a:solidFill>
              </a:rPr>
              <a:t>01/11/2014,J10,Barcelona,Celta,0,1</a:t>
            </a:r>
          </a:p>
          <a:p>
            <a:pPr indent="0" lvl="0" marL="0" marR="0" rtl="0" algn="l">
              <a:lnSpc>
                <a:spcPct val="100000"/>
              </a:lnSpc>
              <a:spcBef>
                <a:spcPts val="0"/>
              </a:spcBef>
              <a:spcAft>
                <a:spcPts val="0"/>
              </a:spcAft>
              <a:buClr>
                <a:schemeClr val="dk1"/>
              </a:buClr>
              <a:buSzPct val="137500"/>
              <a:buFont typeface="Arial"/>
              <a:buNone/>
            </a:pPr>
            <a:r>
              <a:rPr lang="en-US" sz="800">
                <a:solidFill>
                  <a:srgbClr val="002060"/>
                </a:solidFill>
              </a:rPr>
              <a:t>08/11/2014,J11,Almería,Barcelona,1,2</a:t>
            </a:r>
          </a:p>
          <a:p>
            <a:pPr indent="0" lvl="0" marL="0" marR="0" rtl="0" algn="l">
              <a:lnSpc>
                <a:spcPct val="100000"/>
              </a:lnSpc>
              <a:spcBef>
                <a:spcPts val="0"/>
              </a:spcBef>
              <a:spcAft>
                <a:spcPts val="0"/>
              </a:spcAft>
              <a:buClr>
                <a:schemeClr val="dk1"/>
              </a:buClr>
              <a:buSzPct val="137500"/>
              <a:buFont typeface="Arial"/>
              <a:buNone/>
            </a:pPr>
            <a:r>
              <a:rPr lang="en-US" sz="800">
                <a:solidFill>
                  <a:srgbClr val="002060"/>
                </a:solidFill>
              </a:rPr>
              <a:t>22/11/2014,J12,Barcelona,Sevilla,5,1</a:t>
            </a:r>
          </a:p>
          <a:p>
            <a:pPr indent="0" lvl="0" marL="0" marR="0" rtl="0" algn="l">
              <a:lnSpc>
                <a:spcPct val="100000"/>
              </a:lnSpc>
              <a:spcBef>
                <a:spcPts val="0"/>
              </a:spcBef>
              <a:spcAft>
                <a:spcPts val="0"/>
              </a:spcAft>
              <a:buClr>
                <a:schemeClr val="dk1"/>
              </a:buClr>
              <a:buSzPct val="137500"/>
              <a:buFont typeface="Arial"/>
              <a:buNone/>
            </a:pPr>
            <a:r>
              <a:rPr lang="en-US" sz="800">
                <a:solidFill>
                  <a:srgbClr val="002060"/>
                </a:solidFill>
              </a:rPr>
              <a:t>30/11/2014,J13,Valencia,Barcelona,0,1</a:t>
            </a:r>
          </a:p>
          <a:p>
            <a:pPr indent="0" lvl="0" marL="0" marR="0" rtl="0" algn="l">
              <a:lnSpc>
                <a:spcPct val="100000"/>
              </a:lnSpc>
              <a:spcBef>
                <a:spcPts val="0"/>
              </a:spcBef>
              <a:spcAft>
                <a:spcPts val="0"/>
              </a:spcAft>
              <a:buClr>
                <a:schemeClr val="dk1"/>
              </a:buClr>
              <a:buSzPct val="137500"/>
              <a:buFont typeface="Arial"/>
              <a:buNone/>
            </a:pPr>
            <a:r>
              <a:rPr lang="en-US" sz="800">
                <a:solidFill>
                  <a:srgbClr val="002060"/>
                </a:solidFill>
              </a:rPr>
              <a:t>07/12/2014,J14,Barcelona,Espanyol,5,1</a:t>
            </a:r>
          </a:p>
          <a:p>
            <a:pPr indent="0" lvl="0" marL="0" marR="0" rtl="0" algn="l">
              <a:lnSpc>
                <a:spcPct val="100000"/>
              </a:lnSpc>
              <a:spcBef>
                <a:spcPts val="0"/>
              </a:spcBef>
              <a:spcAft>
                <a:spcPts val="0"/>
              </a:spcAft>
              <a:buClr>
                <a:schemeClr val="dk1"/>
              </a:buClr>
              <a:buSzPct val="137500"/>
              <a:buFont typeface="Arial"/>
              <a:buNone/>
            </a:pPr>
            <a:r>
              <a:rPr lang="en-US" sz="800">
                <a:solidFill>
                  <a:srgbClr val="002060"/>
                </a:solidFill>
              </a:rPr>
              <a:t>13/12/2014,J15,Getafe,Barcelona,0,0</a:t>
            </a:r>
          </a:p>
          <a:p>
            <a:pPr indent="0" lvl="0" marL="0" marR="0" rtl="0" algn="l">
              <a:lnSpc>
                <a:spcPct val="100000"/>
              </a:lnSpc>
              <a:spcBef>
                <a:spcPts val="0"/>
              </a:spcBef>
              <a:spcAft>
                <a:spcPts val="0"/>
              </a:spcAft>
              <a:buClr>
                <a:schemeClr val="dk1"/>
              </a:buClr>
              <a:buSzPct val="137500"/>
              <a:buFont typeface="Arial"/>
              <a:buNone/>
            </a:pPr>
            <a:r>
              <a:rPr lang="en-US" sz="800">
                <a:solidFill>
                  <a:srgbClr val="002060"/>
                </a:solidFill>
              </a:rPr>
              <a:t>20/12/2014,J16,Barcelona,Córdoba,5,0</a:t>
            </a:r>
          </a:p>
          <a:p>
            <a:pPr indent="0" lvl="0" marL="0" marR="0" rtl="0" algn="l">
              <a:lnSpc>
                <a:spcPct val="100000"/>
              </a:lnSpc>
              <a:spcBef>
                <a:spcPts val="0"/>
              </a:spcBef>
              <a:spcAft>
                <a:spcPts val="0"/>
              </a:spcAft>
              <a:buClr>
                <a:schemeClr val="dk1"/>
              </a:buClr>
              <a:buSzPct val="137500"/>
              <a:buFont typeface="Arial"/>
              <a:buNone/>
            </a:pPr>
            <a:r>
              <a:rPr lang="en-US" sz="800">
                <a:solidFill>
                  <a:srgbClr val="002060"/>
                </a:solidFill>
              </a:rPr>
              <a:t>04/01/2015,J17,R.Sociedad,Barcelona,1,0</a:t>
            </a:r>
          </a:p>
          <a:p>
            <a:pPr indent="0" lvl="0" marL="0" marR="0" rtl="0" algn="l">
              <a:lnSpc>
                <a:spcPct val="100000"/>
              </a:lnSpc>
              <a:spcBef>
                <a:spcPts val="0"/>
              </a:spcBef>
              <a:spcAft>
                <a:spcPts val="0"/>
              </a:spcAft>
              <a:buClr>
                <a:schemeClr val="dk1"/>
              </a:buClr>
              <a:buSzPct val="137500"/>
              <a:buFont typeface="Arial"/>
              <a:buNone/>
            </a:pPr>
            <a:r>
              <a:rPr lang="en-US" sz="800">
                <a:solidFill>
                  <a:srgbClr val="002060"/>
                </a:solidFill>
              </a:rPr>
              <a:t>11/01/2015,J18,Barcelona,Atlético,3,1</a:t>
            </a:r>
          </a:p>
          <a:p>
            <a:pPr indent="0" lvl="0" marL="0" marR="0" rtl="0" algn="l">
              <a:lnSpc>
                <a:spcPct val="100000"/>
              </a:lnSpc>
              <a:spcBef>
                <a:spcPts val="0"/>
              </a:spcBef>
              <a:spcAft>
                <a:spcPts val="0"/>
              </a:spcAft>
              <a:buClr>
                <a:schemeClr val="dk1"/>
              </a:buClr>
              <a:buSzPct val="137500"/>
              <a:buFont typeface="Arial"/>
              <a:buNone/>
            </a:pPr>
            <a:r>
              <a:rPr lang="en-US" sz="800">
                <a:solidFill>
                  <a:srgbClr val="002060"/>
                </a:solidFill>
              </a:rPr>
              <a:t>18/01/2015,J19,Deportivo,Barcelona,0,4</a:t>
            </a:r>
          </a:p>
          <a:p>
            <a:pPr indent="0" lvl="0" marL="0" marR="0" rtl="0" algn="l">
              <a:lnSpc>
                <a:spcPct val="100000"/>
              </a:lnSpc>
              <a:spcBef>
                <a:spcPts val="0"/>
              </a:spcBef>
              <a:spcAft>
                <a:spcPts val="0"/>
              </a:spcAft>
              <a:buClr>
                <a:schemeClr val="dk1"/>
              </a:buClr>
              <a:buSzPct val="137500"/>
              <a:buFont typeface="Arial"/>
              <a:buNone/>
            </a:pPr>
            <a:r>
              <a:rPr lang="en-US" sz="800">
                <a:solidFill>
                  <a:srgbClr val="002060"/>
                </a:solidFill>
              </a:rPr>
              <a:t>24/01/2015,J20,Elche,Barcelona,0,6</a:t>
            </a:r>
          </a:p>
          <a:p>
            <a:pPr indent="0" lvl="0" marL="0" marR="0" rtl="0" algn="l">
              <a:lnSpc>
                <a:spcPct val="100000"/>
              </a:lnSpc>
              <a:spcBef>
                <a:spcPts val="0"/>
              </a:spcBef>
              <a:spcAft>
                <a:spcPts val="0"/>
              </a:spcAft>
              <a:buClr>
                <a:schemeClr val="dk1"/>
              </a:buClr>
              <a:buSzPct val="137500"/>
              <a:buFont typeface="Arial"/>
              <a:buNone/>
            </a:pPr>
            <a:r>
              <a:rPr lang="en-US" sz="800">
                <a:solidFill>
                  <a:srgbClr val="002060"/>
                </a:solidFill>
              </a:rPr>
              <a:t>01/02/2015,J21,Barcelona,Villareal,3,2</a:t>
            </a:r>
          </a:p>
          <a:p>
            <a:pPr indent="0" lvl="0" marL="0" marR="0" rtl="0" algn="l">
              <a:lnSpc>
                <a:spcPct val="100000"/>
              </a:lnSpc>
              <a:spcBef>
                <a:spcPts val="0"/>
              </a:spcBef>
              <a:spcAft>
                <a:spcPts val="0"/>
              </a:spcAft>
              <a:buClr>
                <a:schemeClr val="dk1"/>
              </a:buClr>
              <a:buSzPct val="137500"/>
              <a:buFont typeface="Arial"/>
              <a:buNone/>
            </a:pPr>
            <a:r>
              <a:rPr lang="en-US" sz="800">
                <a:solidFill>
                  <a:srgbClr val="002060"/>
                </a:solidFill>
              </a:rPr>
              <a:t>08/02/2015,J22,Athletic,Barcelona,2,5</a:t>
            </a:r>
          </a:p>
          <a:p>
            <a:pPr indent="0" lvl="0" marL="0" marR="0" rtl="0" algn="l">
              <a:lnSpc>
                <a:spcPct val="100000"/>
              </a:lnSpc>
              <a:spcBef>
                <a:spcPts val="0"/>
              </a:spcBef>
              <a:spcAft>
                <a:spcPts val="0"/>
              </a:spcAft>
              <a:buClr>
                <a:schemeClr val="dk1"/>
              </a:buClr>
              <a:buSzPct val="137500"/>
              <a:buFont typeface="Arial"/>
              <a:buNone/>
            </a:pPr>
            <a:r>
              <a:rPr lang="en-US" sz="800">
                <a:solidFill>
                  <a:srgbClr val="002060"/>
                </a:solidFill>
              </a:rPr>
              <a:t>15/02/2015,J23,Barcelona,Levante,5,0</a:t>
            </a:r>
          </a:p>
          <a:p>
            <a:pPr indent="0" lvl="0" marL="0" marR="0" rtl="0" algn="l">
              <a:lnSpc>
                <a:spcPct val="100000"/>
              </a:lnSpc>
              <a:spcBef>
                <a:spcPts val="0"/>
              </a:spcBef>
              <a:spcAft>
                <a:spcPts val="0"/>
              </a:spcAft>
              <a:buClr>
                <a:schemeClr val="dk1"/>
              </a:buClr>
              <a:buSzPct val="137500"/>
              <a:buFont typeface="Arial"/>
              <a:buNone/>
            </a:pPr>
            <a:r>
              <a:rPr lang="en-US" sz="800">
                <a:solidFill>
                  <a:srgbClr val="002060"/>
                </a:solidFill>
              </a:rPr>
              <a:t>21/02/2015,J24,Barcelona,Málaga,0,1</a:t>
            </a:r>
          </a:p>
          <a:p>
            <a:pPr indent="0" lvl="0" marL="0" marR="0" rtl="0" algn="l">
              <a:lnSpc>
                <a:spcPct val="100000"/>
              </a:lnSpc>
              <a:spcBef>
                <a:spcPts val="0"/>
              </a:spcBef>
              <a:spcAft>
                <a:spcPts val="0"/>
              </a:spcAft>
              <a:buClr>
                <a:schemeClr val="dk1"/>
              </a:buClr>
              <a:buSzPct val="137500"/>
              <a:buFont typeface="Arial"/>
              <a:buNone/>
            </a:pPr>
            <a:r>
              <a:rPr lang="en-US" sz="800">
                <a:solidFill>
                  <a:srgbClr val="002060"/>
                </a:solidFill>
              </a:rPr>
              <a:t>28/02/2015,J25,Granada,Barcelona,1,3</a:t>
            </a:r>
          </a:p>
          <a:p>
            <a:pPr indent="0" lvl="0" marL="0" marR="0" rtl="0" algn="l">
              <a:lnSpc>
                <a:spcPct val="100000"/>
              </a:lnSpc>
              <a:spcBef>
                <a:spcPts val="0"/>
              </a:spcBef>
              <a:spcAft>
                <a:spcPts val="0"/>
              </a:spcAft>
              <a:buClr>
                <a:schemeClr val="dk1"/>
              </a:buClr>
              <a:buSzPct val="137500"/>
              <a:buFont typeface="Arial"/>
              <a:buNone/>
            </a:pPr>
            <a:r>
              <a:rPr lang="en-US" sz="800">
                <a:solidFill>
                  <a:srgbClr val="002060"/>
                </a:solidFill>
              </a:rPr>
              <a:t>08/03/2015,J26,Barcelona,Rayo,6,1</a:t>
            </a:r>
          </a:p>
          <a:p>
            <a:pPr indent="0" lvl="0" marL="0" marR="0" rtl="0" algn="l">
              <a:lnSpc>
                <a:spcPct val="100000"/>
              </a:lnSpc>
              <a:spcBef>
                <a:spcPts val="0"/>
              </a:spcBef>
              <a:spcAft>
                <a:spcPts val="0"/>
              </a:spcAft>
              <a:buClr>
                <a:schemeClr val="dk1"/>
              </a:buClr>
              <a:buSzPct val="137500"/>
              <a:buFont typeface="Arial"/>
              <a:buNone/>
            </a:pPr>
            <a:r>
              <a:rPr lang="en-US" sz="800">
                <a:solidFill>
                  <a:srgbClr val="002060"/>
                </a:solidFill>
              </a:rPr>
              <a:t>14/03/2015,J27,Eibar,Barcelona,0,2</a:t>
            </a:r>
          </a:p>
          <a:p>
            <a:pPr indent="0" lvl="0" marL="0" marR="0" rtl="0" algn="l">
              <a:lnSpc>
                <a:spcPct val="100000"/>
              </a:lnSpc>
              <a:spcBef>
                <a:spcPts val="0"/>
              </a:spcBef>
              <a:spcAft>
                <a:spcPts val="0"/>
              </a:spcAft>
              <a:buClr>
                <a:schemeClr val="dk1"/>
              </a:buClr>
              <a:buSzPct val="137500"/>
              <a:buFont typeface="Arial"/>
              <a:buNone/>
            </a:pPr>
            <a:r>
              <a:rPr lang="en-US" sz="800">
                <a:solidFill>
                  <a:srgbClr val="002060"/>
                </a:solidFill>
              </a:rPr>
              <a:t>05/04/2015,J29,Celta,Barcelona,0,1</a:t>
            </a:r>
          </a:p>
          <a:p>
            <a:pPr indent="0" lvl="0" marL="0" marR="0" rtl="0" algn="l">
              <a:lnSpc>
                <a:spcPct val="100000"/>
              </a:lnSpc>
              <a:spcBef>
                <a:spcPts val="0"/>
              </a:spcBef>
              <a:spcAft>
                <a:spcPts val="0"/>
              </a:spcAft>
              <a:buClr>
                <a:schemeClr val="dk1"/>
              </a:buClr>
              <a:buSzPct val="137500"/>
              <a:buFont typeface="Arial"/>
              <a:buNone/>
            </a:pPr>
            <a:r>
              <a:rPr lang="en-US" sz="800">
                <a:solidFill>
                  <a:srgbClr val="002060"/>
                </a:solidFill>
              </a:rPr>
              <a:t>08/04/2015,J30,Barcelona,Almería,4,0</a:t>
            </a:r>
          </a:p>
          <a:p>
            <a:pPr indent="0" lvl="0" marL="0" marR="0" rtl="0" algn="l">
              <a:lnSpc>
                <a:spcPct val="100000"/>
              </a:lnSpc>
              <a:spcBef>
                <a:spcPts val="0"/>
              </a:spcBef>
              <a:spcAft>
                <a:spcPts val="0"/>
              </a:spcAft>
              <a:buClr>
                <a:schemeClr val="dk1"/>
              </a:buClr>
              <a:buSzPct val="137500"/>
              <a:buFont typeface="Arial"/>
              <a:buNone/>
            </a:pPr>
            <a:r>
              <a:rPr lang="en-US" sz="800">
                <a:solidFill>
                  <a:srgbClr val="002060"/>
                </a:solidFill>
              </a:rPr>
              <a:t>11/04/2015,J31,Sevilla,Barcelona,2,2</a:t>
            </a:r>
          </a:p>
          <a:p>
            <a:pPr indent="0" lvl="0" marL="0" marR="0" rtl="0" algn="l">
              <a:lnSpc>
                <a:spcPct val="100000"/>
              </a:lnSpc>
              <a:spcBef>
                <a:spcPts val="0"/>
              </a:spcBef>
              <a:spcAft>
                <a:spcPts val="0"/>
              </a:spcAft>
              <a:buClr>
                <a:schemeClr val="dk1"/>
              </a:buClr>
              <a:buSzPct val="137500"/>
              <a:buFont typeface="Arial"/>
              <a:buNone/>
            </a:pPr>
            <a:r>
              <a:rPr lang="en-US" sz="800">
                <a:solidFill>
                  <a:srgbClr val="002060"/>
                </a:solidFill>
              </a:rPr>
              <a:t>18/04/2015,J32,Barcelona,Valencia,2,0</a:t>
            </a:r>
          </a:p>
          <a:p>
            <a:pPr indent="0" lvl="0" marL="0" marR="0" rtl="0" algn="l">
              <a:lnSpc>
                <a:spcPct val="100000"/>
              </a:lnSpc>
              <a:spcBef>
                <a:spcPts val="0"/>
              </a:spcBef>
              <a:spcAft>
                <a:spcPts val="0"/>
              </a:spcAft>
              <a:buClr>
                <a:schemeClr val="dk1"/>
              </a:buClr>
              <a:buSzPct val="137500"/>
              <a:buFont typeface="Arial"/>
              <a:buNone/>
            </a:pPr>
            <a:r>
              <a:rPr lang="en-US" sz="800">
                <a:solidFill>
                  <a:srgbClr val="002060"/>
                </a:solidFill>
              </a:rPr>
              <a:t>25/04/2015,J33,Espanyol,Barcelona,0,2</a:t>
            </a:r>
          </a:p>
          <a:p>
            <a:pPr indent="0" lvl="0" marL="0" marR="0" rtl="0" algn="l">
              <a:lnSpc>
                <a:spcPct val="100000"/>
              </a:lnSpc>
              <a:spcBef>
                <a:spcPts val="0"/>
              </a:spcBef>
              <a:spcAft>
                <a:spcPts val="0"/>
              </a:spcAft>
              <a:buClr>
                <a:schemeClr val="dk1"/>
              </a:buClr>
              <a:buSzPct val="137500"/>
              <a:buFont typeface="Arial"/>
              <a:buNone/>
            </a:pPr>
            <a:r>
              <a:rPr lang="en-US" sz="800">
                <a:solidFill>
                  <a:srgbClr val="002060"/>
                </a:solidFill>
              </a:rPr>
              <a:t>28/04/2015,J34,Barcelona,Getafe,6,0</a:t>
            </a:r>
          </a:p>
          <a:p>
            <a:pPr indent="0" lvl="0" marL="0" marR="0" rtl="0" algn="l">
              <a:lnSpc>
                <a:spcPct val="100000"/>
              </a:lnSpc>
              <a:spcBef>
                <a:spcPts val="0"/>
              </a:spcBef>
              <a:spcAft>
                <a:spcPts val="0"/>
              </a:spcAft>
              <a:buClr>
                <a:schemeClr val="dk1"/>
              </a:buClr>
              <a:buSzPct val="137500"/>
              <a:buFont typeface="Arial"/>
              <a:buNone/>
            </a:pPr>
            <a:r>
              <a:rPr lang="en-US" sz="800">
                <a:solidFill>
                  <a:srgbClr val="002060"/>
                </a:solidFill>
              </a:rPr>
              <a:t>02/05/2015,J35,Córdoba,Barcelona,0,8</a:t>
            </a:r>
          </a:p>
          <a:p>
            <a:pPr indent="0" lvl="0" marL="0" marR="0" rtl="0" algn="l">
              <a:lnSpc>
                <a:spcPct val="100000"/>
              </a:lnSpc>
              <a:spcBef>
                <a:spcPts val="0"/>
              </a:spcBef>
              <a:spcAft>
                <a:spcPts val="0"/>
              </a:spcAft>
              <a:buClr>
                <a:schemeClr val="dk1"/>
              </a:buClr>
              <a:buSzPct val="137500"/>
              <a:buFont typeface="Arial"/>
              <a:buNone/>
            </a:pPr>
            <a:r>
              <a:rPr lang="en-US" sz="800">
                <a:solidFill>
                  <a:srgbClr val="002060"/>
                </a:solidFill>
              </a:rPr>
              <a:t>09/05/2015,J36,Barcelona,R.Sociedad,2,0</a:t>
            </a:r>
          </a:p>
          <a:p>
            <a:pPr indent="0" lvl="0" marL="0" marR="0" rtl="0" algn="l">
              <a:lnSpc>
                <a:spcPct val="100000"/>
              </a:lnSpc>
              <a:spcBef>
                <a:spcPts val="0"/>
              </a:spcBef>
              <a:spcAft>
                <a:spcPts val="0"/>
              </a:spcAft>
              <a:buClr>
                <a:schemeClr val="dk1"/>
              </a:buClr>
              <a:buSzPct val="137500"/>
              <a:buFont typeface="Arial"/>
              <a:buNone/>
            </a:pPr>
            <a:r>
              <a:rPr lang="en-US" sz="800">
                <a:solidFill>
                  <a:srgbClr val="002060"/>
                </a:solidFill>
              </a:rPr>
              <a:t>17/05/2015,J37,Atlético,Barcelona,0,1</a:t>
            </a:r>
          </a:p>
          <a:p>
            <a:pPr indent="0" lvl="0" marL="0" marR="0" rtl="0" algn="l">
              <a:lnSpc>
                <a:spcPct val="100000"/>
              </a:lnSpc>
              <a:spcBef>
                <a:spcPts val="0"/>
              </a:spcBef>
              <a:spcAft>
                <a:spcPts val="0"/>
              </a:spcAft>
              <a:buClr>
                <a:schemeClr val="dk1"/>
              </a:buClr>
              <a:buSzPct val="137500"/>
              <a:buFont typeface="Arial"/>
              <a:buNone/>
            </a:pPr>
            <a:r>
              <a:rPr lang="en-US" sz="800">
                <a:solidFill>
                  <a:srgbClr val="002060"/>
                </a:solidFill>
              </a:rPr>
              <a:t>23/05/2015,J38,Barcelona,Deportivo,2,2</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2" name="Shape 422"/>
        <p:cNvGrpSpPr/>
        <p:nvPr/>
      </p:nvGrpSpPr>
      <p:grpSpPr>
        <a:xfrm>
          <a:off x="0" y="0"/>
          <a:ext cx="0" cy="0"/>
          <a:chOff x="0" y="0"/>
          <a:chExt cx="0" cy="0"/>
        </a:xfrm>
      </p:grpSpPr>
      <p:sp>
        <p:nvSpPr>
          <p:cNvPr id="423" name="Shape 423"/>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424" name="Shape 424"/>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Ejemplo 1/</a:t>
            </a:r>
            <a:r>
              <a:rPr b="1" lang="en-US" sz="2200">
                <a:solidFill>
                  <a:srgbClr val="1C1C1C"/>
                </a:solidFill>
              </a:rPr>
              <a:t>4</a:t>
            </a:r>
          </a:p>
        </p:txBody>
      </p:sp>
      <p:sp>
        <p:nvSpPr>
          <p:cNvPr id="425" name="Shape 425"/>
          <p:cNvSpPr txBox="1"/>
          <p:nvPr/>
        </p:nvSpPr>
        <p:spPr>
          <a:xfrm>
            <a:off x="847725" y="989012"/>
            <a:ext cx="3695699" cy="446086"/>
          </a:xfrm>
          <a:prstGeom prst="rect">
            <a:avLst/>
          </a:prstGeom>
          <a:noFill/>
          <a:ln>
            <a:noFill/>
          </a:ln>
        </p:spPr>
        <p:txBody>
          <a:bodyPr anchorCtr="0" anchor="t" bIns="45700" lIns="91425" rIns="91425" tIns="45700">
            <a:noAutofit/>
          </a:bodyPr>
          <a:lstStyle/>
          <a:p>
            <a:pPr indent="-228600" lvl="0" marL="228600" marR="0" rtl="0" algn="l">
              <a:lnSpc>
                <a:spcPct val="100000"/>
              </a:lnSpc>
              <a:spcBef>
                <a:spcPts val="0"/>
              </a:spcBef>
              <a:spcAft>
                <a:spcPts val="0"/>
              </a:spcAft>
              <a:buClr>
                <a:srgbClr val="002060"/>
              </a:buClr>
              <a:buSzPct val="100000"/>
              <a:buFont typeface="Arial"/>
              <a:buAutoNum type="arabicPeriod"/>
            </a:pPr>
            <a:r>
              <a:rPr b="1" baseline="0" i="0" lang="en-US" sz="1100" u="none" cap="none" strike="noStrike">
                <a:solidFill>
                  <a:srgbClr val="002060"/>
                </a:solidFill>
                <a:latin typeface="Arial"/>
                <a:ea typeface="Arial"/>
                <a:cs typeface="Arial"/>
                <a:sym typeface="Arial"/>
              </a:rPr>
              <a:t>Crear fichero con los datos que vamos a analizar</a:t>
            </a:r>
          </a:p>
          <a:p>
            <a:pPr indent="-228600" lvl="0" marL="228600" marR="0" rtl="0" algn="l">
              <a:lnSpc>
                <a:spcPct val="100000"/>
              </a:lnSpc>
              <a:spcBef>
                <a:spcPts val="0"/>
              </a:spcBef>
              <a:spcAft>
                <a:spcPts val="0"/>
              </a:spcAft>
              <a:buClr>
                <a:srgbClr val="002060"/>
              </a:buClr>
              <a:buSzPct val="25000"/>
              <a:buFont typeface="Arial"/>
              <a:buNone/>
            </a:pPr>
            <a:r>
              <a:rPr b="0" baseline="0" i="1" lang="en-US" sz="1100" u="none" cap="none" strike="noStrike">
                <a:solidFill>
                  <a:srgbClr val="002060"/>
                </a:solidFill>
                <a:latin typeface="Arial"/>
                <a:ea typeface="Arial"/>
                <a:cs typeface="Arial"/>
                <a:sym typeface="Arial"/>
              </a:rPr>
              <a:t>$ sudo nano /</a:t>
            </a:r>
            <a:r>
              <a:rPr i="1" lang="en-US" sz="1100">
                <a:solidFill>
                  <a:srgbClr val="002060"/>
                </a:solidFill>
              </a:rPr>
              <a:t>home/bigdata/</a:t>
            </a:r>
            <a:r>
              <a:rPr b="0" baseline="0" i="1" lang="en-US" sz="1100" u="none" cap="none" strike="noStrike">
                <a:solidFill>
                  <a:srgbClr val="002060"/>
                </a:solidFill>
                <a:latin typeface="Arial"/>
                <a:ea typeface="Arial"/>
                <a:cs typeface="Arial"/>
                <a:sym typeface="Arial"/>
              </a:rPr>
              <a:t>ejemplosPig/liga</a:t>
            </a:r>
          </a:p>
        </p:txBody>
      </p:sp>
      <p:pic>
        <p:nvPicPr>
          <p:cNvPr id="426" name="Shape 426"/>
          <p:cNvPicPr preferRelativeResize="0"/>
          <p:nvPr/>
        </p:nvPicPr>
        <p:blipFill>
          <a:blip r:embed="rId3">
            <a:alphaModFix/>
          </a:blip>
          <a:stretch>
            <a:fillRect/>
          </a:stretch>
        </p:blipFill>
        <p:spPr>
          <a:xfrm>
            <a:off x="933200" y="1544925"/>
            <a:ext cx="6457950" cy="448627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000"/>
                                        <p:tgtEl>
                                          <p:spTgt spid="4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000"/>
                                        <p:tgtEl>
                                          <p:spTgt spid="4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1" name="Shape 431"/>
        <p:cNvGrpSpPr/>
        <p:nvPr/>
      </p:nvGrpSpPr>
      <p:grpSpPr>
        <a:xfrm>
          <a:off x="0" y="0"/>
          <a:ext cx="0" cy="0"/>
          <a:chOff x="0" y="0"/>
          <a:chExt cx="0" cy="0"/>
        </a:xfrm>
      </p:grpSpPr>
      <p:sp>
        <p:nvSpPr>
          <p:cNvPr id="432" name="Shape 432"/>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433" name="Shape 433"/>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Ejemplo 2/</a:t>
            </a:r>
            <a:r>
              <a:rPr b="1" lang="en-US" sz="2200">
                <a:solidFill>
                  <a:srgbClr val="1C1C1C"/>
                </a:solidFill>
              </a:rPr>
              <a:t>4</a:t>
            </a:r>
          </a:p>
        </p:txBody>
      </p:sp>
      <p:sp>
        <p:nvSpPr>
          <p:cNvPr id="434" name="Shape 434"/>
          <p:cNvSpPr txBox="1"/>
          <p:nvPr/>
        </p:nvSpPr>
        <p:spPr>
          <a:xfrm>
            <a:off x="847725" y="989000"/>
            <a:ext cx="8014499" cy="612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1" baseline="0" i="0" lang="en-US" sz="1100" u="none" cap="none" strike="noStrike">
                <a:solidFill>
                  <a:srgbClr val="002060"/>
                </a:solidFill>
                <a:latin typeface="Arial"/>
                <a:ea typeface="Arial"/>
                <a:cs typeface="Arial"/>
                <a:sym typeface="Arial"/>
              </a:rPr>
              <a:t>2. Cargar el fichero y ejecutar la instrucción de consulta para ver los datos.</a:t>
            </a:r>
          </a:p>
          <a:p>
            <a:pPr indent="0" lvl="0" marL="0" marR="0" rtl="0" algn="l">
              <a:lnSpc>
                <a:spcPct val="100000"/>
              </a:lnSpc>
              <a:spcBef>
                <a:spcPts val="0"/>
              </a:spcBef>
              <a:spcAft>
                <a:spcPts val="0"/>
              </a:spcAft>
              <a:buClr>
                <a:srgbClr val="002060"/>
              </a:buClr>
              <a:buSzPct val="25000"/>
              <a:buFont typeface="Arial"/>
              <a:buNone/>
            </a:pPr>
            <a:r>
              <a:rPr b="0" baseline="0" i="1" lang="en-US" sz="1100" u="none" cap="none" strike="noStrike">
                <a:solidFill>
                  <a:srgbClr val="002060"/>
                </a:solidFill>
                <a:latin typeface="Arial"/>
                <a:ea typeface="Arial"/>
                <a:cs typeface="Arial"/>
                <a:sym typeface="Arial"/>
              </a:rPr>
              <a:t>a = LOAD '/home/bigdata/ejemplosPig/liga' using PigStorage (</a:t>
            </a:r>
            <a:r>
              <a:rPr i="1" lang="en-US" sz="1100">
                <a:solidFill>
                  <a:srgbClr val="002060"/>
                </a:solidFill>
              </a:rPr>
              <a:t>'</a:t>
            </a:r>
            <a:r>
              <a:rPr b="0" baseline="0" i="1" lang="en-US" sz="1100" u="none" cap="none" strike="noStrike">
                <a:solidFill>
                  <a:srgbClr val="002060"/>
                </a:solidFill>
                <a:latin typeface="Arial"/>
                <a:ea typeface="Arial"/>
                <a:cs typeface="Arial"/>
                <a:sym typeface="Arial"/>
              </a:rPr>
              <a:t>,</a:t>
            </a:r>
            <a:r>
              <a:rPr i="1" lang="en-US" sz="1100">
                <a:solidFill>
                  <a:srgbClr val="002060"/>
                </a:solidFill>
              </a:rPr>
              <a:t>'</a:t>
            </a:r>
            <a:r>
              <a:rPr b="0" baseline="0" i="1" lang="en-US" sz="1100" u="none" cap="none" strike="noStrike">
                <a:solidFill>
                  <a:srgbClr val="002060"/>
                </a:solidFill>
                <a:latin typeface="Arial"/>
                <a:ea typeface="Arial"/>
                <a:cs typeface="Arial"/>
                <a:sym typeface="Arial"/>
              </a:rPr>
              <a:t>) AS (fecha: chararray, jo</a:t>
            </a:r>
            <a:r>
              <a:rPr i="1" lang="en-US" sz="1100">
                <a:solidFill>
                  <a:srgbClr val="002060"/>
                </a:solidFill>
              </a:rPr>
              <a:t>rnada: chararray, </a:t>
            </a:r>
            <a:r>
              <a:rPr b="0" baseline="0" i="1" lang="en-US" sz="1100" u="none" cap="none" strike="noStrike">
                <a:solidFill>
                  <a:srgbClr val="002060"/>
                </a:solidFill>
                <a:latin typeface="Arial"/>
                <a:ea typeface="Arial"/>
                <a:cs typeface="Arial"/>
                <a:sym typeface="Arial"/>
              </a:rPr>
              <a:t>local:chararray, invitado:chararray, gol_local:int, gol_invitado: int);</a:t>
            </a:r>
          </a:p>
          <a:p>
            <a:pPr indent="0" lvl="0" marL="0" marR="0" rtl="0" algn="l">
              <a:lnSpc>
                <a:spcPct val="100000"/>
              </a:lnSpc>
              <a:spcBef>
                <a:spcPts val="0"/>
              </a:spcBef>
              <a:spcAft>
                <a:spcPts val="0"/>
              </a:spcAft>
              <a:buClr>
                <a:srgbClr val="002060"/>
              </a:buClr>
              <a:buFont typeface="Arial"/>
              <a:buNone/>
            </a:pPr>
            <a:r>
              <a:t/>
            </a:r>
            <a:endParaRPr/>
          </a:p>
        </p:txBody>
      </p:sp>
      <p:pic>
        <p:nvPicPr>
          <p:cNvPr id="435" name="Shape 435"/>
          <p:cNvPicPr preferRelativeResize="0"/>
          <p:nvPr/>
        </p:nvPicPr>
        <p:blipFill>
          <a:blip r:embed="rId3">
            <a:alphaModFix/>
          </a:blip>
          <a:stretch>
            <a:fillRect/>
          </a:stretch>
        </p:blipFill>
        <p:spPr>
          <a:xfrm>
            <a:off x="313925" y="1671575"/>
            <a:ext cx="8729198" cy="378750"/>
          </a:xfrm>
          <a:prstGeom prst="rect">
            <a:avLst/>
          </a:prstGeom>
          <a:noFill/>
          <a:ln>
            <a:noFill/>
          </a:ln>
        </p:spPr>
      </p:pic>
      <p:sp>
        <p:nvSpPr>
          <p:cNvPr id="436" name="Shape 436"/>
          <p:cNvSpPr txBox="1"/>
          <p:nvPr/>
        </p:nvSpPr>
        <p:spPr>
          <a:xfrm>
            <a:off x="847725" y="2132000"/>
            <a:ext cx="8014499" cy="252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0" baseline="0" i="1" lang="en-US" sz="1100" u="none" cap="none" strike="noStrike">
                <a:solidFill>
                  <a:srgbClr val="002060"/>
                </a:solidFill>
                <a:latin typeface="Arial"/>
                <a:ea typeface="Arial"/>
                <a:cs typeface="Arial"/>
                <a:sym typeface="Arial"/>
              </a:rPr>
              <a:t>b= FOREACH a GENERATE ToDate (fecha, 'dd/MM/yyyy') as fecha, jornada, local, invitado, gol_local, gol_invitado;</a:t>
            </a:r>
          </a:p>
        </p:txBody>
      </p:sp>
      <p:pic>
        <p:nvPicPr>
          <p:cNvPr id="437" name="Shape 437"/>
          <p:cNvPicPr preferRelativeResize="0"/>
          <p:nvPr/>
        </p:nvPicPr>
        <p:blipFill>
          <a:blip r:embed="rId4">
            <a:alphaModFix/>
          </a:blip>
          <a:stretch>
            <a:fillRect/>
          </a:stretch>
        </p:blipFill>
        <p:spPr>
          <a:xfrm>
            <a:off x="654298" y="2384300"/>
            <a:ext cx="8401364" cy="378750"/>
          </a:xfrm>
          <a:prstGeom prst="rect">
            <a:avLst/>
          </a:prstGeom>
          <a:noFill/>
          <a:ln>
            <a:noFill/>
          </a:ln>
        </p:spPr>
      </p:pic>
      <p:sp>
        <p:nvSpPr>
          <p:cNvPr id="438" name="Shape 438"/>
          <p:cNvSpPr txBox="1"/>
          <p:nvPr/>
        </p:nvSpPr>
        <p:spPr>
          <a:xfrm>
            <a:off x="847725" y="2894000"/>
            <a:ext cx="8014499" cy="4382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i="1" lang="en-US" sz="1100">
                <a:solidFill>
                  <a:srgbClr val="002060"/>
                </a:solidFill>
              </a:rPr>
              <a:t>grunt&gt; aux = limit b 5;</a:t>
            </a:r>
          </a:p>
          <a:p>
            <a:pPr indent="0" lvl="0" marL="0" marR="0" rtl="0" algn="l">
              <a:lnSpc>
                <a:spcPct val="100000"/>
              </a:lnSpc>
              <a:spcBef>
                <a:spcPts val="0"/>
              </a:spcBef>
              <a:spcAft>
                <a:spcPts val="0"/>
              </a:spcAft>
              <a:buClr>
                <a:srgbClr val="002060"/>
              </a:buClr>
              <a:buSzPct val="25000"/>
              <a:buFont typeface="Arial"/>
              <a:buNone/>
            </a:pPr>
            <a:r>
              <a:rPr i="1" lang="en-US" sz="1100">
                <a:solidFill>
                  <a:srgbClr val="002060"/>
                </a:solidFill>
              </a:rPr>
              <a:t>grunt&gt; dump aux;</a:t>
            </a:r>
          </a:p>
        </p:txBody>
      </p:sp>
      <p:pic>
        <p:nvPicPr>
          <p:cNvPr id="439" name="Shape 439"/>
          <p:cNvPicPr preferRelativeResize="0"/>
          <p:nvPr/>
        </p:nvPicPr>
        <p:blipFill>
          <a:blip r:embed="rId5">
            <a:alphaModFix/>
          </a:blip>
          <a:stretch>
            <a:fillRect/>
          </a:stretch>
        </p:blipFill>
        <p:spPr>
          <a:xfrm>
            <a:off x="909025" y="3428475"/>
            <a:ext cx="5381625" cy="1409700"/>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000"/>
                                        <p:tgtEl>
                                          <p:spTgt spid="4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000"/>
                                        <p:tgtEl>
                                          <p:spTgt spid="4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000"/>
                                        <p:tgtEl>
                                          <p:spTgt spid="4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000"/>
                                        <p:tgtEl>
                                          <p:spTgt spid="4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4" name="Shape 444"/>
        <p:cNvGrpSpPr/>
        <p:nvPr/>
      </p:nvGrpSpPr>
      <p:grpSpPr>
        <a:xfrm>
          <a:off x="0" y="0"/>
          <a:ext cx="0" cy="0"/>
          <a:chOff x="0" y="0"/>
          <a:chExt cx="0" cy="0"/>
        </a:xfrm>
      </p:grpSpPr>
      <p:sp>
        <p:nvSpPr>
          <p:cNvPr id="445" name="Shape 445"/>
          <p:cNvSpPr txBox="1"/>
          <p:nvPr/>
        </p:nvSpPr>
        <p:spPr>
          <a:xfrm>
            <a:off x="8448675" y="64881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446" name="Shape 446"/>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Ejemplo </a:t>
            </a:r>
            <a:r>
              <a:rPr b="1" lang="en-US" sz="2200">
                <a:solidFill>
                  <a:srgbClr val="1C1C1C"/>
                </a:solidFill>
              </a:rPr>
              <a:t>3</a:t>
            </a:r>
            <a:r>
              <a:rPr b="1" baseline="0" i="0" lang="en-US" sz="2200" u="none" cap="none" strike="noStrike">
                <a:solidFill>
                  <a:srgbClr val="1C1C1C"/>
                </a:solidFill>
                <a:latin typeface="Arial"/>
                <a:ea typeface="Arial"/>
                <a:cs typeface="Arial"/>
                <a:sym typeface="Arial"/>
              </a:rPr>
              <a:t>/</a:t>
            </a:r>
            <a:r>
              <a:rPr b="1" lang="en-US" sz="2200">
                <a:solidFill>
                  <a:srgbClr val="1C1C1C"/>
                </a:solidFill>
              </a:rPr>
              <a:t>4</a:t>
            </a:r>
          </a:p>
        </p:txBody>
      </p:sp>
      <p:sp>
        <p:nvSpPr>
          <p:cNvPr id="447" name="Shape 447"/>
          <p:cNvSpPr txBox="1"/>
          <p:nvPr/>
        </p:nvSpPr>
        <p:spPr>
          <a:xfrm>
            <a:off x="1057287" y="1131900"/>
            <a:ext cx="3889499" cy="7857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1" baseline="0" i="0" lang="en-US" sz="1100" u="none" cap="none" strike="noStrike">
                <a:solidFill>
                  <a:srgbClr val="002060"/>
                </a:solidFill>
                <a:latin typeface="Arial"/>
                <a:ea typeface="Arial"/>
                <a:cs typeface="Arial"/>
                <a:sym typeface="Arial"/>
              </a:rPr>
              <a:t>3. Ejecutar filtrados sobre los datos anteriores</a:t>
            </a:r>
          </a:p>
          <a:p>
            <a:pPr indent="0" lvl="0" marL="0" marR="0" rtl="0" algn="l">
              <a:lnSpc>
                <a:spcPct val="100000"/>
              </a:lnSpc>
              <a:spcBef>
                <a:spcPts val="0"/>
              </a:spcBef>
              <a:spcAft>
                <a:spcPts val="0"/>
              </a:spcAft>
              <a:buClr>
                <a:srgbClr val="002060"/>
              </a:buClr>
              <a:buSzPct val="25000"/>
              <a:buFont typeface="Arial"/>
              <a:buNone/>
            </a:pPr>
            <a:r>
              <a:rPr b="0" baseline="0" i="1" lang="en-US" sz="1100" u="none" cap="none" strike="noStrike">
                <a:solidFill>
                  <a:srgbClr val="002060"/>
                </a:solidFill>
                <a:latin typeface="Arial"/>
                <a:ea typeface="Arial"/>
                <a:cs typeface="Arial"/>
                <a:sym typeface="Arial"/>
              </a:rPr>
              <a:t>c = filter b by (local == 'Real Madrid' or local =='Barcelona');</a:t>
            </a:r>
            <a:br>
              <a:rPr b="0" baseline="0" i="0" lang="en-US" sz="1100" u="none" cap="none" strike="noStrike">
                <a:solidFill>
                  <a:srgbClr val="002060"/>
                </a:solidFill>
                <a:latin typeface="Arial"/>
                <a:ea typeface="Arial"/>
                <a:cs typeface="Arial"/>
                <a:sym typeface="Arial"/>
              </a:rPr>
            </a:br>
            <a:r>
              <a:rPr b="0" baseline="0" i="1" lang="en-US" sz="1100" u="none" cap="none" strike="noStrike">
                <a:solidFill>
                  <a:srgbClr val="002060"/>
                </a:solidFill>
                <a:latin typeface="Arial"/>
                <a:ea typeface="Arial"/>
                <a:cs typeface="Arial"/>
                <a:sym typeface="Arial"/>
              </a:rPr>
              <a:t>dump c;</a:t>
            </a:r>
          </a:p>
          <a:p>
            <a:pPr indent="0" lvl="0" marL="0" marR="0" rtl="0" algn="l">
              <a:lnSpc>
                <a:spcPct val="100000"/>
              </a:lnSpc>
              <a:spcBef>
                <a:spcPts val="0"/>
              </a:spcBef>
              <a:spcAft>
                <a:spcPts val="0"/>
              </a:spcAft>
              <a:buNone/>
            </a:pPr>
            <a:r>
              <a:t/>
            </a:r>
            <a:endParaRPr b="0" baseline="0" i="0" sz="1100" u="none" cap="none" strike="noStrike">
              <a:solidFill>
                <a:srgbClr val="002060"/>
              </a:solidFill>
              <a:latin typeface="Arial"/>
              <a:ea typeface="Arial"/>
              <a:cs typeface="Arial"/>
              <a:sym typeface="Arial"/>
            </a:endParaRPr>
          </a:p>
        </p:txBody>
      </p:sp>
      <p:pic>
        <p:nvPicPr>
          <p:cNvPr id="448" name="Shape 448"/>
          <p:cNvPicPr preferRelativeResize="0"/>
          <p:nvPr/>
        </p:nvPicPr>
        <p:blipFill>
          <a:blip r:embed="rId3">
            <a:alphaModFix/>
          </a:blip>
          <a:stretch>
            <a:fillRect/>
          </a:stretch>
        </p:blipFill>
        <p:spPr>
          <a:xfrm>
            <a:off x="1143000" y="1752600"/>
            <a:ext cx="6181725" cy="1781175"/>
          </a:xfrm>
          <a:prstGeom prst="rect">
            <a:avLst/>
          </a:prstGeom>
          <a:noFill/>
          <a:ln>
            <a:noFill/>
          </a:ln>
        </p:spPr>
      </p:pic>
      <p:sp>
        <p:nvSpPr>
          <p:cNvPr id="449" name="Shape 449"/>
          <p:cNvSpPr txBox="1"/>
          <p:nvPr/>
        </p:nvSpPr>
        <p:spPr>
          <a:xfrm>
            <a:off x="1057270" y="3646500"/>
            <a:ext cx="5189099" cy="7857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0" baseline="0" i="1" lang="en-US" sz="1100" u="none" cap="none" strike="noStrike">
                <a:solidFill>
                  <a:srgbClr val="002060"/>
                </a:solidFill>
                <a:latin typeface="Arial"/>
                <a:ea typeface="Arial"/>
                <a:cs typeface="Arial"/>
                <a:sym typeface="Arial"/>
              </a:rPr>
              <a:t>c2 = filter b by (</a:t>
            </a:r>
            <a:r>
              <a:rPr i="1" lang="en-US" sz="1100">
                <a:solidFill>
                  <a:srgbClr val="002060"/>
                </a:solidFill>
              </a:rPr>
              <a:t>jornada</a:t>
            </a:r>
            <a:r>
              <a:rPr b="0" baseline="0" i="1" lang="en-US" sz="1100" u="none" cap="none" strike="noStrike">
                <a:solidFill>
                  <a:srgbClr val="002060"/>
                </a:solidFill>
                <a:latin typeface="Arial"/>
                <a:ea typeface="Arial"/>
                <a:cs typeface="Arial"/>
                <a:sym typeface="Arial"/>
              </a:rPr>
              <a:t> matches '</a:t>
            </a:r>
            <a:r>
              <a:rPr i="1" lang="en-US" sz="1100">
                <a:solidFill>
                  <a:srgbClr val="002060"/>
                </a:solidFill>
              </a:rPr>
              <a:t>J3.*</a:t>
            </a:r>
            <a:r>
              <a:rPr b="0" baseline="0" i="1" lang="en-US" sz="1100" u="none" cap="none" strike="noStrike">
                <a:solidFill>
                  <a:srgbClr val="002060"/>
                </a:solidFill>
                <a:latin typeface="Arial"/>
                <a:ea typeface="Arial"/>
                <a:cs typeface="Arial"/>
                <a:sym typeface="Arial"/>
              </a:rPr>
              <a:t>' </a:t>
            </a:r>
            <a:r>
              <a:rPr i="1" lang="en-US" sz="1100">
                <a:solidFill>
                  <a:srgbClr val="002060"/>
                </a:solidFill>
              </a:rPr>
              <a:t>and</a:t>
            </a:r>
            <a:r>
              <a:rPr b="0" baseline="0" i="1" lang="en-US" sz="1100" u="none" cap="none" strike="noStrike">
                <a:solidFill>
                  <a:srgbClr val="002060"/>
                </a:solidFill>
                <a:latin typeface="Arial"/>
                <a:ea typeface="Arial"/>
                <a:cs typeface="Arial"/>
                <a:sym typeface="Arial"/>
              </a:rPr>
              <a:t> local =='Barcelona');</a:t>
            </a:r>
            <a:br>
              <a:rPr b="0" baseline="0" i="0" lang="en-US" sz="1100" u="none" cap="none" strike="noStrike">
                <a:solidFill>
                  <a:srgbClr val="002060"/>
                </a:solidFill>
                <a:latin typeface="Arial"/>
                <a:ea typeface="Arial"/>
                <a:cs typeface="Arial"/>
                <a:sym typeface="Arial"/>
              </a:rPr>
            </a:br>
            <a:r>
              <a:rPr b="0" baseline="0" i="1" lang="en-US" sz="1100" u="none" cap="none" strike="noStrike">
                <a:solidFill>
                  <a:srgbClr val="002060"/>
                </a:solidFill>
                <a:latin typeface="Arial"/>
                <a:ea typeface="Arial"/>
                <a:cs typeface="Arial"/>
                <a:sym typeface="Arial"/>
              </a:rPr>
              <a:t>dump c2;</a:t>
            </a:r>
          </a:p>
          <a:p>
            <a:pPr indent="0" lvl="0" marL="0" marR="0" rtl="0" algn="l">
              <a:lnSpc>
                <a:spcPct val="100000"/>
              </a:lnSpc>
              <a:spcBef>
                <a:spcPts val="0"/>
              </a:spcBef>
              <a:spcAft>
                <a:spcPts val="0"/>
              </a:spcAft>
              <a:buNone/>
            </a:pPr>
            <a:r>
              <a:t/>
            </a:r>
            <a:endParaRPr b="0" baseline="0" i="0" sz="1100" u="none" cap="none" strike="noStrike">
              <a:solidFill>
                <a:srgbClr val="002060"/>
              </a:solidFill>
              <a:latin typeface="Arial"/>
              <a:ea typeface="Arial"/>
              <a:cs typeface="Arial"/>
              <a:sym typeface="Arial"/>
            </a:endParaRPr>
          </a:p>
        </p:txBody>
      </p:sp>
      <p:pic>
        <p:nvPicPr>
          <p:cNvPr id="450" name="Shape 450"/>
          <p:cNvPicPr preferRelativeResize="0"/>
          <p:nvPr/>
        </p:nvPicPr>
        <p:blipFill>
          <a:blip r:embed="rId4">
            <a:alphaModFix/>
          </a:blip>
          <a:stretch>
            <a:fillRect/>
          </a:stretch>
        </p:blipFill>
        <p:spPr>
          <a:xfrm>
            <a:off x="1143000" y="4152900"/>
            <a:ext cx="6343650" cy="1543050"/>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000"/>
                                        <p:tgtEl>
                                          <p:spTgt spid="4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000"/>
                                        <p:tgtEl>
                                          <p:spTgt spid="4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000"/>
                                        <p:tgtEl>
                                          <p:spTgt spid="4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000"/>
                                        <p:tgtEl>
                                          <p:spTgt spid="4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5" name="Shape 455"/>
        <p:cNvGrpSpPr/>
        <p:nvPr/>
      </p:nvGrpSpPr>
      <p:grpSpPr>
        <a:xfrm>
          <a:off x="0" y="0"/>
          <a:ext cx="0" cy="0"/>
          <a:chOff x="0" y="0"/>
          <a:chExt cx="0" cy="0"/>
        </a:xfrm>
      </p:grpSpPr>
      <p:sp>
        <p:nvSpPr>
          <p:cNvPr id="456" name="Shape 456"/>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457" name="Shape 457"/>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Ejemplo </a:t>
            </a:r>
            <a:r>
              <a:rPr b="1" lang="en-US" sz="2200">
                <a:solidFill>
                  <a:srgbClr val="1C1C1C"/>
                </a:solidFill>
              </a:rPr>
              <a:t>4</a:t>
            </a:r>
            <a:r>
              <a:rPr b="1" baseline="0" i="0" lang="en-US" sz="2200" u="none" cap="none" strike="noStrike">
                <a:solidFill>
                  <a:srgbClr val="1C1C1C"/>
                </a:solidFill>
                <a:latin typeface="Arial"/>
                <a:ea typeface="Arial"/>
                <a:cs typeface="Arial"/>
                <a:sym typeface="Arial"/>
              </a:rPr>
              <a:t>/</a:t>
            </a:r>
            <a:r>
              <a:rPr b="1" lang="en-US" sz="2200">
                <a:solidFill>
                  <a:srgbClr val="1C1C1C"/>
                </a:solidFill>
              </a:rPr>
              <a:t>4</a:t>
            </a:r>
          </a:p>
        </p:txBody>
      </p:sp>
      <p:sp>
        <p:nvSpPr>
          <p:cNvPr id="458" name="Shape 458"/>
          <p:cNvSpPr txBox="1"/>
          <p:nvPr/>
        </p:nvSpPr>
        <p:spPr>
          <a:xfrm>
            <a:off x="847725" y="989012"/>
            <a:ext cx="2738437" cy="7683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1" baseline="0" i="0" lang="en-US" sz="1100" u="none" cap="none" strike="noStrike">
                <a:solidFill>
                  <a:srgbClr val="002060"/>
                </a:solidFill>
                <a:latin typeface="Arial"/>
                <a:ea typeface="Arial"/>
                <a:cs typeface="Arial"/>
                <a:sym typeface="Arial"/>
              </a:rPr>
              <a:t>4. Emplear una función de agrupación</a:t>
            </a:r>
          </a:p>
          <a:p>
            <a:pPr indent="0" lvl="0" marL="0" marR="0" rtl="0" algn="l">
              <a:lnSpc>
                <a:spcPct val="100000"/>
              </a:lnSpc>
              <a:spcBef>
                <a:spcPts val="0"/>
              </a:spcBef>
              <a:spcAft>
                <a:spcPts val="0"/>
              </a:spcAft>
              <a:buClr>
                <a:srgbClr val="002060"/>
              </a:buClr>
              <a:buSzPct val="25000"/>
              <a:buFont typeface="Arial"/>
              <a:buNone/>
            </a:pPr>
            <a:r>
              <a:rPr b="0" baseline="0" i="1" lang="en-US" sz="1100" u="none" cap="none" strike="noStrike">
                <a:solidFill>
                  <a:srgbClr val="002060"/>
                </a:solidFill>
                <a:latin typeface="Arial"/>
                <a:ea typeface="Arial"/>
                <a:cs typeface="Arial"/>
                <a:sym typeface="Arial"/>
              </a:rPr>
              <a:t>d = group c by local;</a:t>
            </a:r>
            <a:br>
              <a:rPr b="0" baseline="0" i="0" lang="en-US" sz="1100" u="none" cap="none" strike="noStrike">
                <a:solidFill>
                  <a:srgbClr val="002060"/>
                </a:solidFill>
                <a:latin typeface="Arial"/>
                <a:ea typeface="Arial"/>
                <a:cs typeface="Arial"/>
                <a:sym typeface="Arial"/>
              </a:rPr>
            </a:br>
            <a:r>
              <a:rPr b="0" baseline="0" i="1" lang="en-US" sz="1100" u="none" cap="none" strike="noStrike">
                <a:solidFill>
                  <a:srgbClr val="002060"/>
                </a:solidFill>
                <a:latin typeface="Arial"/>
                <a:ea typeface="Arial"/>
                <a:cs typeface="Arial"/>
                <a:sym typeface="Arial"/>
              </a:rPr>
              <a:t>dump d;</a:t>
            </a:r>
            <a:br>
              <a:rPr b="0" baseline="0" i="0" lang="en-US" sz="1100" u="none" cap="none" strike="noStrike">
                <a:solidFill>
                  <a:schemeClr val="dk1"/>
                </a:solidFill>
                <a:latin typeface="Arial"/>
                <a:ea typeface="Arial"/>
                <a:cs typeface="Arial"/>
                <a:sym typeface="Arial"/>
              </a:rPr>
            </a:br>
          </a:p>
        </p:txBody>
      </p:sp>
      <p:sp>
        <p:nvSpPr>
          <p:cNvPr id="459" name="Shape 459"/>
          <p:cNvSpPr txBox="1"/>
          <p:nvPr/>
        </p:nvSpPr>
        <p:spPr>
          <a:xfrm>
            <a:off x="1004887" y="4394200"/>
            <a:ext cx="3255899" cy="4317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1" baseline="0" i="0" lang="en-US" sz="1100" u="none" cap="none" strike="noStrike">
                <a:solidFill>
                  <a:srgbClr val="002060"/>
                </a:solidFill>
                <a:latin typeface="Arial"/>
                <a:ea typeface="Arial"/>
                <a:cs typeface="Arial"/>
                <a:sym typeface="Arial"/>
              </a:rPr>
              <a:t>5. Calcular la media</a:t>
            </a:r>
          </a:p>
          <a:p>
            <a:pPr indent="0" lvl="0" marL="0" marR="0" rtl="0" algn="l">
              <a:lnSpc>
                <a:spcPct val="100000"/>
              </a:lnSpc>
              <a:spcBef>
                <a:spcPts val="0"/>
              </a:spcBef>
              <a:spcAft>
                <a:spcPts val="0"/>
              </a:spcAft>
              <a:buClr>
                <a:srgbClr val="002060"/>
              </a:buClr>
              <a:buSzPct val="25000"/>
              <a:buFont typeface="Arial"/>
              <a:buNone/>
            </a:pPr>
            <a:r>
              <a:rPr b="0" baseline="0" i="1" lang="en-US" sz="1100" u="none" cap="none" strike="noStrike">
                <a:solidFill>
                  <a:srgbClr val="002060"/>
                </a:solidFill>
                <a:latin typeface="Arial"/>
                <a:ea typeface="Arial"/>
                <a:cs typeface="Arial"/>
                <a:sym typeface="Arial"/>
              </a:rPr>
              <a:t>e = foreach d generate </a:t>
            </a:r>
            <a:r>
              <a:rPr i="1" lang="en-US" sz="1100">
                <a:solidFill>
                  <a:srgbClr val="002060"/>
                </a:solidFill>
              </a:rPr>
              <a:t>group</a:t>
            </a:r>
            <a:r>
              <a:rPr b="0" baseline="0" i="1" lang="en-US" sz="1100" u="none" cap="none" strike="noStrike">
                <a:solidFill>
                  <a:srgbClr val="002060"/>
                </a:solidFill>
                <a:latin typeface="Arial"/>
                <a:ea typeface="Arial"/>
                <a:cs typeface="Arial"/>
                <a:sym typeface="Arial"/>
              </a:rPr>
              <a:t>, AVG (c.gol_local);</a:t>
            </a:r>
          </a:p>
        </p:txBody>
      </p:sp>
      <p:pic>
        <p:nvPicPr>
          <p:cNvPr id="460" name="Shape 460"/>
          <p:cNvPicPr preferRelativeResize="0"/>
          <p:nvPr/>
        </p:nvPicPr>
        <p:blipFill>
          <a:blip r:embed="rId3">
            <a:alphaModFix/>
          </a:blip>
          <a:stretch>
            <a:fillRect/>
          </a:stretch>
        </p:blipFill>
        <p:spPr>
          <a:xfrm>
            <a:off x="2505450" y="1262125"/>
            <a:ext cx="6376125" cy="3024074"/>
          </a:xfrm>
          <a:prstGeom prst="rect">
            <a:avLst/>
          </a:prstGeom>
          <a:noFill/>
          <a:ln>
            <a:noFill/>
          </a:ln>
        </p:spPr>
      </p:pic>
      <p:pic>
        <p:nvPicPr>
          <p:cNvPr id="461" name="Shape 461"/>
          <p:cNvPicPr preferRelativeResize="0"/>
          <p:nvPr/>
        </p:nvPicPr>
        <p:blipFill>
          <a:blip r:embed="rId4">
            <a:alphaModFix/>
          </a:blip>
          <a:stretch>
            <a:fillRect/>
          </a:stretch>
        </p:blipFill>
        <p:spPr>
          <a:xfrm>
            <a:off x="1066800" y="4953000"/>
            <a:ext cx="5010150" cy="90487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000"/>
                                        <p:tgtEl>
                                          <p:spTgt spid="4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000"/>
                                        <p:tgtEl>
                                          <p:spTgt spid="4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000"/>
                                        <p:tgtEl>
                                          <p:spTgt spid="4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000"/>
                                        <p:tgtEl>
                                          <p:spTgt spid="4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6" name="Shape 466"/>
        <p:cNvGrpSpPr/>
        <p:nvPr/>
      </p:nvGrpSpPr>
      <p:grpSpPr>
        <a:xfrm>
          <a:off x="0" y="0"/>
          <a:ext cx="0" cy="0"/>
          <a:chOff x="0" y="0"/>
          <a:chExt cx="0" cy="0"/>
        </a:xfrm>
      </p:grpSpPr>
      <p:sp>
        <p:nvSpPr>
          <p:cNvPr id="467" name="Shape 467"/>
          <p:cNvSpPr txBox="1"/>
          <p:nvPr>
            <p:ph idx="1" type="body"/>
          </p:nvPr>
        </p:nvSpPr>
        <p:spPr>
          <a:xfrm>
            <a:off x="701900" y="1563200"/>
            <a:ext cx="7926899" cy="341399"/>
          </a:xfrm>
          <a:prstGeom prst="rect">
            <a:avLst/>
          </a:prstGeom>
        </p:spPr>
        <p:txBody>
          <a:bodyPr anchorCtr="0" anchor="t" bIns="91425" lIns="91425" rIns="91425" tIns="91425">
            <a:noAutofit/>
          </a:bodyPr>
          <a:lstStyle/>
          <a:p>
            <a:pPr lvl="0">
              <a:spcBef>
                <a:spcPts val="0"/>
              </a:spcBef>
              <a:buNone/>
            </a:pPr>
            <a:r>
              <a:rPr lang="en-US" sz="800" u="sng">
                <a:solidFill>
                  <a:schemeClr val="hlink"/>
                </a:solidFill>
                <a:hlinkClick r:id="rId3"/>
              </a:rPr>
              <a:t>http://httpd.apache.org/docs/current/logs.html</a:t>
            </a:r>
            <a:r>
              <a:rPr lang="en-US" sz="800">
                <a:solidFill>
                  <a:schemeClr val="dk1"/>
                </a:solidFill>
              </a:rPr>
              <a:t> </a:t>
            </a:r>
          </a:p>
        </p:txBody>
      </p:sp>
      <p:sp>
        <p:nvSpPr>
          <p:cNvPr id="468" name="Shape 468"/>
          <p:cNvSpPr txBox="1"/>
          <p:nvPr>
            <p:ph idx="12" type="sldNum"/>
          </p:nvPr>
        </p:nvSpPr>
        <p:spPr>
          <a:xfrm>
            <a:off x="8067675" y="6183312"/>
            <a:ext cx="652500" cy="341399"/>
          </a:xfrm>
          <a:prstGeom prst="rect">
            <a:avLst/>
          </a:prstGeom>
        </p:spPr>
        <p:txBody>
          <a:bodyPr anchorCtr="0" anchor="t" bIns="45700" lIns="91425" rIns="91425" tIns="45700">
            <a:noAutofit/>
          </a:bodyPr>
          <a:lstStyle/>
          <a:p>
            <a:pPr lvl="0">
              <a:spcBef>
                <a:spcPts val="0"/>
              </a:spcBef>
              <a:buClr>
                <a:schemeClr val="lt1"/>
              </a:buClr>
              <a:buSzPct val="25000"/>
              <a:buFont typeface="Arial"/>
              <a:buNone/>
            </a:pPr>
            <a:fld id="{00000000-1234-1234-1234-123412341234}" type="slidenum">
              <a:rPr lang="en-US"/>
              <a:t>‹#›</a:t>
            </a:fld>
          </a:p>
        </p:txBody>
      </p:sp>
      <p:sp>
        <p:nvSpPr>
          <p:cNvPr id="469" name="Shape 469"/>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Analisis de Logs</a:t>
            </a:r>
          </a:p>
        </p:txBody>
      </p:sp>
      <p:pic>
        <p:nvPicPr>
          <p:cNvPr id="470" name="Shape 470"/>
          <p:cNvPicPr preferRelativeResize="0"/>
          <p:nvPr/>
        </p:nvPicPr>
        <p:blipFill>
          <a:blip r:embed="rId4">
            <a:alphaModFix/>
          </a:blip>
          <a:stretch>
            <a:fillRect/>
          </a:stretch>
        </p:blipFill>
        <p:spPr>
          <a:xfrm>
            <a:off x="1171575" y="967000"/>
            <a:ext cx="6800850" cy="552450"/>
          </a:xfrm>
          <a:prstGeom prst="rect">
            <a:avLst/>
          </a:prstGeom>
          <a:noFill/>
          <a:ln>
            <a:noFill/>
          </a:ln>
        </p:spPr>
      </p:pic>
      <p:sp>
        <p:nvSpPr>
          <p:cNvPr id="471" name="Shape 471"/>
          <p:cNvSpPr txBox="1"/>
          <p:nvPr>
            <p:ph idx="2" type="body"/>
          </p:nvPr>
        </p:nvSpPr>
        <p:spPr>
          <a:xfrm>
            <a:off x="740000" y="5599700"/>
            <a:ext cx="7926899" cy="415800"/>
          </a:xfrm>
          <a:prstGeom prst="rect">
            <a:avLst/>
          </a:prstGeom>
        </p:spPr>
        <p:txBody>
          <a:bodyPr anchorCtr="0" anchor="t" bIns="91425" lIns="91425" rIns="91425" tIns="91425">
            <a:noAutofit/>
          </a:bodyPr>
          <a:lstStyle/>
          <a:p>
            <a:pPr lvl="0" rtl="0">
              <a:spcBef>
                <a:spcPts val="0"/>
              </a:spcBef>
              <a:buNone/>
            </a:pPr>
            <a:r>
              <a:rPr lang="en-US" sz="800">
                <a:solidFill>
                  <a:schemeClr val="dk1"/>
                </a:solidFill>
              </a:rPr>
              <a:t>2326 (%b): tamaño del objeto devuelto sin incluir las cabeceras.</a:t>
            </a:r>
          </a:p>
          <a:p>
            <a:pPr lvl="0" rtl="0">
              <a:spcBef>
                <a:spcPts val="0"/>
              </a:spcBef>
              <a:buNone/>
            </a:pPr>
            <a:r>
              <a:t/>
            </a:r>
            <a:endParaRPr sz="800"/>
          </a:p>
        </p:txBody>
      </p:sp>
      <p:sp>
        <p:nvSpPr>
          <p:cNvPr id="472" name="Shape 472"/>
          <p:cNvSpPr txBox="1"/>
          <p:nvPr>
            <p:ph idx="3" type="body"/>
          </p:nvPr>
        </p:nvSpPr>
        <p:spPr>
          <a:xfrm>
            <a:off x="701900" y="1868000"/>
            <a:ext cx="7926899" cy="341399"/>
          </a:xfrm>
          <a:prstGeom prst="rect">
            <a:avLst/>
          </a:prstGeom>
        </p:spPr>
        <p:txBody>
          <a:bodyPr anchorCtr="0" anchor="t" bIns="91425" lIns="91425" rIns="91425" tIns="91425">
            <a:noAutofit/>
          </a:bodyPr>
          <a:lstStyle/>
          <a:p>
            <a:pPr lvl="0" rtl="0">
              <a:spcBef>
                <a:spcPts val="0"/>
              </a:spcBef>
              <a:buNone/>
            </a:pPr>
            <a:r>
              <a:rPr lang="en-US" sz="800">
                <a:solidFill>
                  <a:schemeClr val="dk1"/>
                </a:solidFill>
              </a:rPr>
              <a:t>127.0.0.1 (%h): IP del cliente (host remoto) que ha realizado la petición</a:t>
            </a:r>
          </a:p>
          <a:p>
            <a:pPr lvl="0" rtl="0">
              <a:spcBef>
                <a:spcPts val="0"/>
              </a:spcBef>
              <a:buNone/>
            </a:pPr>
            <a:r>
              <a:t/>
            </a:r>
            <a:endParaRPr sz="800"/>
          </a:p>
        </p:txBody>
      </p:sp>
      <p:sp>
        <p:nvSpPr>
          <p:cNvPr id="473" name="Shape 473"/>
          <p:cNvSpPr txBox="1"/>
          <p:nvPr>
            <p:ph idx="4" type="body"/>
          </p:nvPr>
        </p:nvSpPr>
        <p:spPr>
          <a:xfrm>
            <a:off x="701900" y="2020400"/>
            <a:ext cx="7926899" cy="341399"/>
          </a:xfrm>
          <a:prstGeom prst="rect">
            <a:avLst/>
          </a:prstGeom>
        </p:spPr>
        <p:txBody>
          <a:bodyPr anchorCtr="0" anchor="t" bIns="91425" lIns="91425" rIns="91425" tIns="91425">
            <a:noAutofit/>
          </a:bodyPr>
          <a:lstStyle/>
          <a:p>
            <a:pPr lvl="0" rtl="0">
              <a:spcBef>
                <a:spcPts val="0"/>
              </a:spcBef>
              <a:buNone/>
            </a:pPr>
            <a:r>
              <a:rPr lang="en-US" sz="800">
                <a:solidFill>
                  <a:schemeClr val="dk1"/>
                </a:solidFill>
              </a:rPr>
              <a:t>(%l) : el guión indica que esta información no está disponible. Esta información es poco fiable y no se debería emplear</a:t>
            </a:r>
          </a:p>
          <a:p>
            <a:pPr lvl="0" rtl="0">
              <a:spcBef>
                <a:spcPts val="0"/>
              </a:spcBef>
              <a:buNone/>
            </a:pPr>
            <a:r>
              <a:t/>
            </a:r>
            <a:endParaRPr sz="800"/>
          </a:p>
        </p:txBody>
      </p:sp>
      <p:sp>
        <p:nvSpPr>
          <p:cNvPr id="474" name="Shape 474"/>
          <p:cNvSpPr txBox="1"/>
          <p:nvPr>
            <p:ph idx="5" type="body"/>
          </p:nvPr>
        </p:nvSpPr>
        <p:spPr>
          <a:xfrm>
            <a:off x="778100" y="2209400"/>
            <a:ext cx="7926899" cy="415800"/>
          </a:xfrm>
          <a:prstGeom prst="rect">
            <a:avLst/>
          </a:prstGeom>
        </p:spPr>
        <p:txBody>
          <a:bodyPr anchorCtr="0" anchor="t" bIns="91425" lIns="91425" rIns="91425" tIns="91425">
            <a:noAutofit/>
          </a:bodyPr>
          <a:lstStyle/>
          <a:p>
            <a:pPr indent="0" lvl="0" marL="0" rtl="0">
              <a:spcBef>
                <a:spcPts val="0"/>
              </a:spcBef>
              <a:buNone/>
            </a:pPr>
            <a:r>
              <a:rPr lang="en-US" sz="800">
                <a:solidFill>
                  <a:schemeClr val="dk1"/>
                </a:solidFill>
              </a:rPr>
              <a:t>frank (%u): Identifica al id del usuario que está realizando la petición del documento determinado en una petición HTTP autenticada. Si el estatus code (más abajo) de la petición es 401, entonces este valor no debe tenerse en cuenta.</a:t>
            </a:r>
          </a:p>
        </p:txBody>
      </p:sp>
      <p:sp>
        <p:nvSpPr>
          <p:cNvPr id="475" name="Shape 475"/>
          <p:cNvSpPr txBox="1"/>
          <p:nvPr>
            <p:ph idx="6" type="body"/>
          </p:nvPr>
        </p:nvSpPr>
        <p:spPr>
          <a:xfrm>
            <a:off x="663800" y="2516900"/>
            <a:ext cx="8003100" cy="1824299"/>
          </a:xfrm>
          <a:prstGeom prst="rect">
            <a:avLst/>
          </a:prstGeom>
        </p:spPr>
        <p:txBody>
          <a:bodyPr anchorCtr="0" anchor="t" bIns="91425" lIns="91425" rIns="91425" tIns="91425">
            <a:noAutofit/>
          </a:bodyPr>
          <a:lstStyle/>
          <a:p>
            <a:pPr lvl="0" rtl="0">
              <a:spcBef>
                <a:spcPts val="0"/>
              </a:spcBef>
              <a:buClr>
                <a:schemeClr val="dk1"/>
              </a:buClr>
              <a:buSzPct val="137500"/>
              <a:buFont typeface="Arial"/>
              <a:buNone/>
            </a:pPr>
            <a:r>
              <a:rPr lang="en-US" sz="800">
                <a:solidFill>
                  <a:schemeClr val="dk1"/>
                </a:solidFill>
              </a:rPr>
              <a:t>[10/Oct/2000:13:55:36 -0700] (%t): la fecha a la que se recibió la petición en el formato siguiente:</a:t>
            </a:r>
          </a:p>
          <a:p>
            <a:pPr indent="457200" lvl="0" marL="0" rtl="0">
              <a:spcBef>
                <a:spcPts val="0"/>
              </a:spcBef>
              <a:buClr>
                <a:schemeClr val="dk1"/>
              </a:buClr>
              <a:buSzPct val="137500"/>
              <a:buFont typeface="Arial"/>
              <a:buNone/>
            </a:pPr>
            <a:r>
              <a:rPr lang="en-US" sz="800">
                <a:solidFill>
                  <a:schemeClr val="dk1"/>
                </a:solidFill>
              </a:rPr>
              <a:t>[day/month/year:hour:minute:second zone]</a:t>
            </a:r>
          </a:p>
          <a:p>
            <a:pPr indent="457200" lvl="0" marL="0" rtl="0">
              <a:spcBef>
                <a:spcPts val="0"/>
              </a:spcBef>
              <a:buClr>
                <a:schemeClr val="dk1"/>
              </a:buClr>
              <a:buSzPct val="137500"/>
              <a:buFont typeface="Arial"/>
              <a:buNone/>
            </a:pPr>
            <a:r>
              <a:rPr lang="en-US" sz="800">
                <a:solidFill>
                  <a:schemeClr val="dk1"/>
                </a:solidFill>
              </a:rPr>
              <a:t>day = 2*digit</a:t>
            </a:r>
          </a:p>
          <a:p>
            <a:pPr lvl="0" rtl="0">
              <a:spcBef>
                <a:spcPts val="0"/>
              </a:spcBef>
              <a:buClr>
                <a:schemeClr val="dk1"/>
              </a:buClr>
              <a:buSzPct val="137500"/>
              <a:buFont typeface="Arial"/>
              <a:buNone/>
            </a:pPr>
            <a:r>
              <a:rPr lang="en-US" sz="800">
                <a:solidFill>
                  <a:schemeClr val="dk1"/>
                </a:solidFill>
              </a:rPr>
              <a:t>	 	month = 3*letter</a:t>
            </a:r>
          </a:p>
          <a:p>
            <a:pPr indent="-304800" lvl="0" marL="800100" rtl="0">
              <a:spcBef>
                <a:spcPts val="0"/>
              </a:spcBef>
              <a:buClr>
                <a:schemeClr val="dk1"/>
              </a:buClr>
              <a:buSzPct val="137500"/>
              <a:buFont typeface="Arial"/>
              <a:buNone/>
            </a:pPr>
            <a:r>
              <a:rPr lang="en-US" sz="800">
                <a:solidFill>
                  <a:schemeClr val="dk1"/>
                </a:solidFill>
              </a:rPr>
              <a:t>year = 4*digit</a:t>
            </a:r>
          </a:p>
          <a:p>
            <a:pPr indent="-304800" lvl="0" marL="800100" rtl="0">
              <a:spcBef>
                <a:spcPts val="0"/>
              </a:spcBef>
              <a:buClr>
                <a:schemeClr val="dk1"/>
              </a:buClr>
              <a:buSzPct val="137500"/>
              <a:buFont typeface="Arial"/>
              <a:buNone/>
            </a:pPr>
            <a:r>
              <a:rPr lang="en-US" sz="800">
                <a:solidFill>
                  <a:schemeClr val="dk1"/>
                </a:solidFill>
              </a:rPr>
              <a:t>hour = 2*digit</a:t>
            </a:r>
          </a:p>
          <a:p>
            <a:pPr indent="-304800" lvl="0" marL="800100" rtl="0">
              <a:spcBef>
                <a:spcPts val="0"/>
              </a:spcBef>
              <a:buClr>
                <a:schemeClr val="dk1"/>
              </a:buClr>
              <a:buSzPct val="137500"/>
              <a:buFont typeface="Arial"/>
              <a:buNone/>
            </a:pPr>
            <a:r>
              <a:rPr lang="en-US" sz="800">
                <a:solidFill>
                  <a:schemeClr val="dk1"/>
                </a:solidFill>
              </a:rPr>
              <a:t>minute = 2*digit</a:t>
            </a:r>
          </a:p>
          <a:p>
            <a:pPr indent="-304800" lvl="0" marL="800100" rtl="0">
              <a:spcBef>
                <a:spcPts val="0"/>
              </a:spcBef>
              <a:buClr>
                <a:schemeClr val="dk1"/>
              </a:buClr>
              <a:buSzPct val="137500"/>
              <a:buFont typeface="Arial"/>
              <a:buNone/>
            </a:pPr>
            <a:r>
              <a:rPr lang="en-US" sz="800">
                <a:solidFill>
                  <a:schemeClr val="dk1"/>
                </a:solidFill>
              </a:rPr>
              <a:t>second = 2*digit</a:t>
            </a:r>
          </a:p>
          <a:p>
            <a:pPr indent="-304800" lvl="0" marL="800100" rtl="0">
              <a:spcBef>
                <a:spcPts val="0"/>
              </a:spcBef>
              <a:buClr>
                <a:schemeClr val="dk1"/>
              </a:buClr>
              <a:buSzPct val="137500"/>
              <a:buFont typeface="Arial"/>
              <a:buNone/>
            </a:pPr>
            <a:r>
              <a:rPr lang="en-US" sz="800">
                <a:solidFill>
                  <a:schemeClr val="dk1"/>
                </a:solidFill>
              </a:rPr>
              <a:t>zone = (`+' | `-') 4*digit</a:t>
            </a:r>
          </a:p>
        </p:txBody>
      </p:sp>
      <p:sp>
        <p:nvSpPr>
          <p:cNvPr id="476" name="Shape 476"/>
          <p:cNvSpPr txBox="1"/>
          <p:nvPr>
            <p:ph idx="7" type="body"/>
          </p:nvPr>
        </p:nvSpPr>
        <p:spPr>
          <a:xfrm>
            <a:off x="778100" y="4114400"/>
            <a:ext cx="7926899" cy="415800"/>
          </a:xfrm>
          <a:prstGeom prst="rect">
            <a:avLst/>
          </a:prstGeom>
        </p:spPr>
        <p:txBody>
          <a:bodyPr anchorCtr="0" anchor="t" bIns="91425" lIns="91425" rIns="91425" tIns="91425">
            <a:noAutofit/>
          </a:bodyPr>
          <a:lstStyle/>
          <a:p>
            <a:pPr indent="0" lvl="0" marL="0" rtl="0">
              <a:spcBef>
                <a:spcPts val="0"/>
              </a:spcBef>
              <a:buNone/>
            </a:pPr>
            <a:r>
              <a:rPr lang="en-US" sz="800">
                <a:solidFill>
                  <a:schemeClr val="dk1"/>
                </a:solidFill>
              </a:rPr>
              <a:t>"GET /apache_pb.gif HTTP/1.0" (\"%r\"): La línea pedida por el cliente aparecerá entre comillas dobles. En primer lugar indicará el tipo de cliente empleado (GET/POST). A continuación el recurso solicitado y en tercer lugar el protocolo empleado</a:t>
            </a:r>
          </a:p>
        </p:txBody>
      </p:sp>
      <p:sp>
        <p:nvSpPr>
          <p:cNvPr id="477" name="Shape 477"/>
          <p:cNvSpPr txBox="1"/>
          <p:nvPr>
            <p:ph idx="8" type="body"/>
          </p:nvPr>
        </p:nvSpPr>
        <p:spPr>
          <a:xfrm>
            <a:off x="701900" y="4571600"/>
            <a:ext cx="7926899" cy="1062899"/>
          </a:xfrm>
          <a:prstGeom prst="rect">
            <a:avLst/>
          </a:prstGeom>
        </p:spPr>
        <p:txBody>
          <a:bodyPr anchorCtr="0" anchor="t" bIns="91425" lIns="91425" rIns="91425" tIns="91425">
            <a:noAutofit/>
          </a:bodyPr>
          <a:lstStyle/>
          <a:p>
            <a:pPr lvl="0" rtl="0">
              <a:spcBef>
                <a:spcPts val="0"/>
              </a:spcBef>
              <a:buClr>
                <a:schemeClr val="dk1"/>
              </a:buClr>
              <a:buSzPct val="137500"/>
              <a:buFont typeface="Arial"/>
              <a:buNone/>
            </a:pPr>
            <a:r>
              <a:rPr lang="en-US" sz="800">
                <a:solidFill>
                  <a:schemeClr val="dk1"/>
                </a:solidFill>
              </a:rPr>
              <a:t> 200 (%&gt;s): contiene el estatus code devuelto por el servidor al cliente.</a:t>
            </a:r>
          </a:p>
          <a:p>
            <a:pPr indent="-304800" lvl="0" marL="800100" rtl="0">
              <a:spcBef>
                <a:spcPts val="0"/>
              </a:spcBef>
              <a:buClr>
                <a:schemeClr val="dk1"/>
              </a:buClr>
              <a:buSzPct val="137500"/>
              <a:buFont typeface="Arial"/>
              <a:buNone/>
            </a:pPr>
            <a:r>
              <a:rPr lang="en-US" sz="800">
                <a:solidFill>
                  <a:schemeClr val="dk1"/>
                </a:solidFill>
              </a:rPr>
              <a:t>2XX: Éxito</a:t>
            </a:r>
          </a:p>
          <a:p>
            <a:pPr indent="-304800" lvl="0" marL="800100" rtl="0">
              <a:spcBef>
                <a:spcPts val="0"/>
              </a:spcBef>
              <a:buClr>
                <a:schemeClr val="dk1"/>
              </a:buClr>
              <a:buSzPct val="137500"/>
              <a:buFont typeface="Arial"/>
              <a:buNone/>
            </a:pPr>
            <a:r>
              <a:rPr lang="en-US" sz="800">
                <a:solidFill>
                  <a:schemeClr val="dk1"/>
                </a:solidFill>
              </a:rPr>
              <a:t>3XX: redirección</a:t>
            </a:r>
          </a:p>
          <a:p>
            <a:pPr indent="-304800" lvl="0" marL="800100" rtl="0">
              <a:spcBef>
                <a:spcPts val="0"/>
              </a:spcBef>
              <a:buClr>
                <a:schemeClr val="dk1"/>
              </a:buClr>
              <a:buSzPct val="137500"/>
              <a:buFont typeface="Arial"/>
              <a:buNone/>
            </a:pPr>
            <a:r>
              <a:rPr lang="en-US" sz="800">
                <a:solidFill>
                  <a:schemeClr val="dk1"/>
                </a:solidFill>
              </a:rPr>
              <a:t>4XX: error causado por el cliente</a:t>
            </a:r>
          </a:p>
          <a:p>
            <a:pPr indent="-304800" lvl="0" marL="800100" rtl="0">
              <a:spcBef>
                <a:spcPts val="0"/>
              </a:spcBef>
              <a:buClr>
                <a:schemeClr val="dk1"/>
              </a:buClr>
              <a:buSzPct val="137500"/>
              <a:buFont typeface="Arial"/>
              <a:buNone/>
            </a:pPr>
            <a:r>
              <a:rPr lang="en-US" sz="800">
                <a:solidFill>
                  <a:schemeClr val="dk1"/>
                </a:solidFill>
              </a:rPr>
              <a:t>5XX: error causado por el servidor</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000"/>
                                        <p:tgtEl>
                                          <p:spTgt spid="4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000"/>
                                        <p:tgtEl>
                                          <p:spTgt spid="4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000"/>
                                        <p:tgtEl>
                                          <p:spTgt spid="4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1000"/>
                                        <p:tgtEl>
                                          <p:spTgt spid="4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1000"/>
                                        <p:tgtEl>
                                          <p:spTgt spid="4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1000"/>
                                        <p:tgtEl>
                                          <p:spTgt spid="4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1000"/>
                                        <p:tgtEl>
                                          <p:spTgt spid="4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1000"/>
                                        <p:tgtEl>
                                          <p:spTgt spid="4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000"/>
                                        <p:tgtEl>
                                          <p:spTgt spid="4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2" name="Shape 482"/>
        <p:cNvGrpSpPr/>
        <p:nvPr/>
      </p:nvGrpSpPr>
      <p:grpSpPr>
        <a:xfrm>
          <a:off x="0" y="0"/>
          <a:ext cx="0" cy="0"/>
          <a:chOff x="0" y="0"/>
          <a:chExt cx="0" cy="0"/>
        </a:xfrm>
      </p:grpSpPr>
      <p:sp>
        <p:nvSpPr>
          <p:cNvPr id="483" name="Shape 483"/>
          <p:cNvSpPr txBox="1"/>
          <p:nvPr>
            <p:ph idx="1" type="body"/>
          </p:nvPr>
        </p:nvSpPr>
        <p:spPr>
          <a:xfrm>
            <a:off x="701900" y="1545475"/>
            <a:ext cx="7926899" cy="4114800"/>
          </a:xfrm>
          <a:prstGeom prst="rect">
            <a:avLst/>
          </a:prstGeom>
        </p:spPr>
        <p:txBody>
          <a:bodyPr anchorCtr="0" anchor="t" bIns="91425" lIns="91425" rIns="91425" tIns="91425">
            <a:noAutofit/>
          </a:bodyPr>
          <a:lstStyle/>
          <a:p>
            <a:pPr lvl="0" rtl="0">
              <a:spcBef>
                <a:spcPts val="0"/>
              </a:spcBef>
              <a:buNone/>
            </a:pPr>
            <a:r>
              <a:rPr lang="en-US" sz="800"/>
              <a:t>-- Ejemplo de llamada: pig -x mapreduce -f analisisLogsApache.pig -param LOGS='path_to_access_log_file.txt' --param OUTFILE='path_to_output_file'</a:t>
            </a:r>
          </a:p>
          <a:p>
            <a:pPr lvl="0" rtl="0">
              <a:spcBef>
                <a:spcPts val="0"/>
              </a:spcBef>
              <a:buNone/>
            </a:pPr>
            <a:r>
              <a:rPr lang="en-US" sz="800"/>
              <a:t>-- El formato del fichero que estamos cargando es el siguiente:</a:t>
            </a:r>
          </a:p>
          <a:p>
            <a:pPr lvl="0" rtl="0">
              <a:spcBef>
                <a:spcPts val="0"/>
              </a:spcBef>
              <a:buNone/>
            </a:pPr>
            <a:r>
              <a:rPr lang="en-US" sz="800"/>
              <a:t>-- http://httpd.apache.org/docs/current/logs.html</a:t>
            </a:r>
          </a:p>
          <a:p>
            <a:pPr lvl="0" rtl="0">
              <a:spcBef>
                <a:spcPts val="0"/>
              </a:spcBef>
              <a:buNone/>
            </a:pPr>
            <a:r>
              <a:rPr lang="en-US" sz="800"/>
              <a:t>-- 127.0.0.1 - frank [10/Oct/2000:13:55:36 -0700] "GET /apache_pb.gif HTTP/1.0" 200 2326</a:t>
            </a:r>
          </a:p>
          <a:p>
            <a:pPr lvl="0" rtl="0">
              <a:spcBef>
                <a:spcPts val="0"/>
              </a:spcBef>
              <a:buNone/>
            </a:pPr>
            <a:r>
              <a:rPr lang="en-US" sz="800"/>
              <a:t>--    	 127.0.0.1 (%h): IP del cliente (host remoto) que ha realizado la petición</a:t>
            </a:r>
          </a:p>
          <a:p>
            <a:pPr lvl="0" rtl="0">
              <a:spcBef>
                <a:spcPts val="0"/>
              </a:spcBef>
              <a:buNone/>
            </a:pPr>
            <a:r>
              <a:rPr lang="en-US" sz="800"/>
              <a:t>--    	 (%l) : el guión indica que esta información no está disponible. Esta información es poco fiable y no se debería emplear</a:t>
            </a:r>
          </a:p>
          <a:p>
            <a:pPr lvl="0" rtl="0">
              <a:spcBef>
                <a:spcPts val="0"/>
              </a:spcBef>
              <a:buNone/>
            </a:pPr>
            <a:r>
              <a:rPr lang="en-US" sz="800"/>
              <a:t>--    	 frank (%u): Identifica al id del usuario que está realizando la petición del documento determinado en una petición HTTP autenticada. Si el estatus code (más abajo) de la petición es 401, entonces este valor no debe tenerse en cuenta.</a:t>
            </a:r>
          </a:p>
          <a:p>
            <a:pPr lvl="0" rtl="0">
              <a:spcBef>
                <a:spcPts val="0"/>
              </a:spcBef>
              <a:buNone/>
            </a:pPr>
            <a:r>
              <a:rPr lang="en-US" sz="800"/>
              <a:t>--    	 [10/Oct/2000:13:55:36 -0700] (%t): la fecha a la que se recibió la petición en el formato siguiente:</a:t>
            </a:r>
          </a:p>
          <a:p>
            <a:pPr lvl="0" rtl="0">
              <a:spcBef>
                <a:spcPts val="0"/>
              </a:spcBef>
              <a:buNone/>
            </a:pPr>
            <a:r>
              <a:rPr lang="en-US" sz="800"/>
              <a:t>--   			 [day/month/year:hour:minute:second zone]</a:t>
            </a:r>
          </a:p>
          <a:p>
            <a:pPr lvl="0" rtl="0">
              <a:spcBef>
                <a:spcPts val="0"/>
              </a:spcBef>
              <a:buNone/>
            </a:pPr>
            <a:r>
              <a:rPr lang="en-US" sz="800"/>
              <a:t>--   			 	day = 2*digit</a:t>
            </a:r>
          </a:p>
          <a:p>
            <a:pPr lvl="0" rtl="0">
              <a:spcBef>
                <a:spcPts val="0"/>
              </a:spcBef>
              <a:buNone/>
            </a:pPr>
            <a:r>
              <a:rPr lang="en-US" sz="800"/>
              <a:t>--   			 	month = 3*letter</a:t>
            </a:r>
          </a:p>
          <a:p>
            <a:pPr lvl="0" rtl="0">
              <a:spcBef>
                <a:spcPts val="0"/>
              </a:spcBef>
              <a:buNone/>
            </a:pPr>
            <a:r>
              <a:rPr lang="en-US" sz="800"/>
              <a:t>--   			 	year = 4*digit</a:t>
            </a:r>
          </a:p>
          <a:p>
            <a:pPr lvl="0" rtl="0">
              <a:spcBef>
                <a:spcPts val="0"/>
              </a:spcBef>
              <a:buNone/>
            </a:pPr>
            <a:r>
              <a:rPr lang="en-US" sz="800"/>
              <a:t>--   			 	hour = 2*digit</a:t>
            </a:r>
          </a:p>
          <a:p>
            <a:pPr lvl="0" rtl="0">
              <a:spcBef>
                <a:spcPts val="0"/>
              </a:spcBef>
              <a:buNone/>
            </a:pPr>
            <a:r>
              <a:rPr lang="en-US" sz="800"/>
              <a:t>--   			 	minute = 2*digit</a:t>
            </a:r>
          </a:p>
          <a:p>
            <a:pPr lvl="0" rtl="0">
              <a:spcBef>
                <a:spcPts val="0"/>
              </a:spcBef>
              <a:buNone/>
            </a:pPr>
            <a:r>
              <a:rPr lang="en-US" sz="800"/>
              <a:t>--   			 	second = 2*digit</a:t>
            </a:r>
          </a:p>
          <a:p>
            <a:pPr lvl="0" rtl="0">
              <a:spcBef>
                <a:spcPts val="0"/>
              </a:spcBef>
              <a:buNone/>
            </a:pPr>
            <a:r>
              <a:rPr lang="en-US" sz="800"/>
              <a:t>--   			 	zone = (`+' | `-') 4*digit</a:t>
            </a:r>
          </a:p>
          <a:p>
            <a:pPr lvl="0" rtl="0">
              <a:spcBef>
                <a:spcPts val="0"/>
              </a:spcBef>
              <a:buNone/>
            </a:pPr>
            <a:r>
              <a:rPr lang="en-US" sz="800"/>
              <a:t>--   	 "GET /apache_pb.gif HTTP/1.0" (\"%r\"): La línea pedida por el cliente aparecerá entre comillas dobles. En primer lugar indicará el tipo de cliente empleado (GET/POST). A continuación el recurso solicitado y en tercer lugar el protocolo empleado</a:t>
            </a:r>
          </a:p>
          <a:p>
            <a:pPr lvl="0" rtl="0">
              <a:spcBef>
                <a:spcPts val="0"/>
              </a:spcBef>
              <a:buNone/>
            </a:pPr>
            <a:r>
              <a:rPr lang="en-US" sz="800"/>
              <a:t>--   	 200 (%&gt;s): contiene el estatus code devuelto por el servidor al cliente.</a:t>
            </a:r>
          </a:p>
          <a:p>
            <a:pPr lvl="0" rtl="0">
              <a:spcBef>
                <a:spcPts val="0"/>
              </a:spcBef>
              <a:buNone/>
            </a:pPr>
            <a:r>
              <a:rPr lang="en-US" sz="800"/>
              <a:t>--   			 2XX: Éxito</a:t>
            </a:r>
          </a:p>
          <a:p>
            <a:pPr lvl="0" rtl="0">
              <a:spcBef>
                <a:spcPts val="0"/>
              </a:spcBef>
              <a:buNone/>
            </a:pPr>
            <a:r>
              <a:rPr lang="en-US" sz="800"/>
              <a:t>--   			 3XX: redirección</a:t>
            </a:r>
          </a:p>
          <a:p>
            <a:pPr lvl="0" rtl="0">
              <a:spcBef>
                <a:spcPts val="0"/>
              </a:spcBef>
              <a:buNone/>
            </a:pPr>
            <a:r>
              <a:rPr lang="en-US" sz="800"/>
              <a:t>--   			 4XX: error causado por el cliente</a:t>
            </a:r>
          </a:p>
          <a:p>
            <a:pPr lvl="0" rtl="0">
              <a:spcBef>
                <a:spcPts val="0"/>
              </a:spcBef>
              <a:buNone/>
            </a:pPr>
            <a:r>
              <a:rPr lang="en-US" sz="800"/>
              <a:t>--   			 5XX: error causado por el servidor</a:t>
            </a:r>
          </a:p>
          <a:p>
            <a:pPr lvl="0" rtl="0">
              <a:spcBef>
                <a:spcPts val="0"/>
              </a:spcBef>
              <a:buNone/>
            </a:pPr>
            <a:r>
              <a:rPr lang="en-US" sz="800"/>
              <a:t>--   	 2326 (%b): tamaño del objeto devuelto sin incluir las cabeceras.</a:t>
            </a:r>
          </a:p>
        </p:txBody>
      </p:sp>
      <p:sp>
        <p:nvSpPr>
          <p:cNvPr id="484" name="Shape 484"/>
          <p:cNvSpPr txBox="1"/>
          <p:nvPr>
            <p:ph idx="12" type="sldNum"/>
          </p:nvPr>
        </p:nvSpPr>
        <p:spPr>
          <a:xfrm>
            <a:off x="8067675" y="6183312"/>
            <a:ext cx="652500" cy="341399"/>
          </a:xfrm>
          <a:prstGeom prst="rect">
            <a:avLst/>
          </a:prstGeom>
        </p:spPr>
        <p:txBody>
          <a:bodyPr anchorCtr="0" anchor="t" bIns="45700" lIns="91425" rIns="91425" tIns="45700">
            <a:noAutofit/>
          </a:bodyPr>
          <a:lstStyle/>
          <a:p>
            <a:pPr lvl="0" rtl="0">
              <a:spcBef>
                <a:spcPts val="0"/>
              </a:spcBef>
              <a:buNone/>
            </a:pPr>
            <a:fld id="{00000000-1234-1234-1234-123412341234}" type="slidenum">
              <a:rPr lang="en-US"/>
              <a:t>‹#›</a:t>
            </a:fld>
          </a:p>
        </p:txBody>
      </p:sp>
      <p:sp>
        <p:nvSpPr>
          <p:cNvPr id="485" name="Shape 485"/>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Análisis de Logs</a:t>
            </a:r>
          </a:p>
        </p:txBody>
      </p:sp>
      <p:sp>
        <p:nvSpPr>
          <p:cNvPr id="486" name="Shape 486"/>
          <p:cNvSpPr txBox="1"/>
          <p:nvPr/>
        </p:nvSpPr>
        <p:spPr>
          <a:xfrm>
            <a:off x="837125" y="1001300"/>
            <a:ext cx="6036900" cy="482999"/>
          </a:xfrm>
          <a:prstGeom prst="rect">
            <a:avLst/>
          </a:prstGeom>
          <a:noFill/>
          <a:ln>
            <a:noFill/>
          </a:ln>
        </p:spPr>
        <p:txBody>
          <a:bodyPr anchorCtr="0" anchor="ctr" bIns="91425" lIns="91425" rIns="91425" tIns="91425">
            <a:noAutofit/>
          </a:bodyPr>
          <a:lstStyle/>
          <a:p>
            <a:pPr lvl="0" rtl="0">
              <a:spcBef>
                <a:spcPts val="0"/>
              </a:spcBef>
              <a:buNone/>
            </a:pPr>
            <a:r>
              <a:rPr lang="en-US" sz="1000"/>
              <a:t>sudo nano /home/bigdata/ejemplosPig/analisisLogsApache.pig</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1" name="Shape 491"/>
        <p:cNvGrpSpPr/>
        <p:nvPr/>
      </p:nvGrpSpPr>
      <p:grpSpPr>
        <a:xfrm>
          <a:off x="0" y="0"/>
          <a:ext cx="0" cy="0"/>
          <a:chOff x="0" y="0"/>
          <a:chExt cx="0" cy="0"/>
        </a:xfrm>
      </p:grpSpPr>
      <p:sp>
        <p:nvSpPr>
          <p:cNvPr id="492" name="Shape 492"/>
          <p:cNvSpPr txBox="1"/>
          <p:nvPr>
            <p:ph idx="1" type="body"/>
          </p:nvPr>
        </p:nvSpPr>
        <p:spPr>
          <a:xfrm>
            <a:off x="701900" y="1240675"/>
            <a:ext cx="7926899" cy="4114800"/>
          </a:xfrm>
          <a:prstGeom prst="rect">
            <a:avLst/>
          </a:prstGeom>
        </p:spPr>
        <p:txBody>
          <a:bodyPr anchorCtr="0" anchor="t" bIns="91425" lIns="91425" rIns="91425" tIns="91425">
            <a:noAutofit/>
          </a:bodyPr>
          <a:lstStyle/>
          <a:p>
            <a:pPr lvl="0" rtl="0">
              <a:spcBef>
                <a:spcPts val="0"/>
              </a:spcBef>
              <a:buNone/>
            </a:pPr>
            <a:r>
              <a:rPr lang="en-US" sz="800"/>
              <a:t>-- 1. Registramos la librería</a:t>
            </a:r>
          </a:p>
          <a:p>
            <a:pPr lvl="0" rtl="0">
              <a:spcBef>
                <a:spcPts val="0"/>
              </a:spcBef>
              <a:buNone/>
            </a:pPr>
            <a:r>
              <a:rPr lang="en-US" sz="800"/>
              <a:t>REGISTER /home/bigdata/pig/lib/piggybank.jar</a:t>
            </a:r>
          </a:p>
          <a:p>
            <a:pPr lvl="0" rtl="0">
              <a:spcBef>
                <a:spcPts val="0"/>
              </a:spcBef>
              <a:buNone/>
            </a:pPr>
            <a:r>
              <a:rPr lang="en-US" sz="800"/>
              <a:t>-- Definimos la libería CommonLogLoader que vamos a emplear</a:t>
            </a:r>
          </a:p>
          <a:p>
            <a:pPr lvl="0" rtl="0">
              <a:spcBef>
                <a:spcPts val="0"/>
              </a:spcBef>
              <a:buNone/>
            </a:pPr>
            <a:r>
              <a:rPr lang="en-US" sz="800"/>
              <a:t>DEFINE ApacheCommonLogLoader org.apache.pig.piggybank.storage.apachelog.CommonLogLoader();</a:t>
            </a:r>
          </a:p>
          <a:p>
            <a:pPr lvl="0" rtl="0">
              <a:spcBef>
                <a:spcPts val="0"/>
              </a:spcBef>
              <a:buNone/>
            </a:pPr>
            <a:r>
              <a:rPr lang="en-US" sz="800"/>
              <a:t>-- cargamos el fichero de logs indicado en la entrada al proceso</a:t>
            </a:r>
          </a:p>
          <a:p>
            <a:pPr lvl="0" rtl="0">
              <a:spcBef>
                <a:spcPts val="0"/>
              </a:spcBef>
              <a:buNone/>
            </a:pPr>
            <a:r>
              <a:rPr lang="en-US" sz="800"/>
              <a:t>logs = LOAD '$LOGS' USING ApacheCommonLogLoader  as (remoteHost, hyphen, user, time, method, uri, protocol, statusCode, responseSize);</a:t>
            </a:r>
          </a:p>
          <a:p>
            <a:pPr lvl="0" rtl="0">
              <a:spcBef>
                <a:spcPts val="0"/>
              </a:spcBef>
              <a:buNone/>
            </a:pPr>
            <a:r>
              <a:rPr lang="en-US" sz="800"/>
              <a:t>-- filtramos la entrada para quedarnos sólo con las peticiones GET</a:t>
            </a:r>
          </a:p>
          <a:p>
            <a:pPr lvl="0" rtl="0">
              <a:spcBef>
                <a:spcPts val="0"/>
              </a:spcBef>
              <a:buNone/>
            </a:pPr>
            <a:r>
              <a:rPr lang="en-US" sz="800"/>
              <a:t>logs = FILTER logs BY method == 'GET'</a:t>
            </a:r>
          </a:p>
          <a:p>
            <a:pPr lvl="0" rtl="0">
              <a:spcBef>
                <a:spcPts val="0"/>
              </a:spcBef>
              <a:buNone/>
            </a:pPr>
            <a:r>
              <a:rPr lang="en-US" sz="800"/>
              <a:t>   	 AND statusCode &gt;= 200 AND statusCode &lt; 300;</a:t>
            </a:r>
          </a:p>
          <a:p>
            <a:pPr lvl="0" rtl="0">
              <a:spcBef>
                <a:spcPts val="0"/>
              </a:spcBef>
              <a:buNone/>
            </a:pPr>
            <a:r>
              <a:rPr lang="en-US" sz="800"/>
              <a:t>-- Proyectamos sólo los campos que nos interesan</a:t>
            </a:r>
          </a:p>
          <a:p>
            <a:pPr lvl="0" rtl="0">
              <a:spcBef>
                <a:spcPts val="0"/>
              </a:spcBef>
              <a:buNone/>
            </a:pPr>
            <a:r>
              <a:rPr lang="en-US" sz="800"/>
              <a:t>logs = FOREACH logs GENERATE uri, responseSize;</a:t>
            </a:r>
          </a:p>
          <a:p>
            <a:pPr lvl="0" rtl="0">
              <a:spcBef>
                <a:spcPts val="0"/>
              </a:spcBef>
              <a:buNone/>
            </a:pPr>
            <a:r>
              <a:rPr lang="en-US" sz="800"/>
              <a:t>-- Agrupamos por URI y contamos el número de peticiones</a:t>
            </a:r>
          </a:p>
          <a:p>
            <a:pPr lvl="0" rtl="0">
              <a:spcBef>
                <a:spcPts val="0"/>
              </a:spcBef>
              <a:buNone/>
            </a:pPr>
            <a:r>
              <a:rPr lang="en-US" sz="800"/>
              <a:t>groupedByUri = GROUP logs BY uri;</a:t>
            </a:r>
          </a:p>
          <a:p>
            <a:pPr lvl="0" rtl="0">
              <a:spcBef>
                <a:spcPts val="0"/>
              </a:spcBef>
              <a:buNone/>
            </a:pPr>
            <a:r>
              <a:rPr lang="en-US" sz="800"/>
              <a:t>uriCounts = FOREACH groupedByUri GENERATE</a:t>
            </a:r>
          </a:p>
          <a:p>
            <a:pPr lvl="0" rtl="0">
              <a:spcBef>
                <a:spcPts val="0"/>
              </a:spcBef>
              <a:buNone/>
            </a:pPr>
            <a:r>
              <a:rPr lang="en-US" sz="800"/>
              <a:t>	group AS uri, COUNT(logs) AS numHits;</a:t>
            </a:r>
          </a:p>
          <a:p>
            <a:pPr lvl="0" rtl="0">
              <a:spcBef>
                <a:spcPts val="0"/>
              </a:spcBef>
              <a:buNone/>
            </a:pPr>
            <a:r>
              <a:rPr lang="en-US" sz="800"/>
              <a:t>-- Ordenamos el resultado</a:t>
            </a:r>
          </a:p>
          <a:p>
            <a:pPr lvl="0" rtl="0">
              <a:spcBef>
                <a:spcPts val="0"/>
              </a:spcBef>
              <a:buNone/>
            </a:pPr>
            <a:r>
              <a:rPr lang="en-US" sz="800"/>
              <a:t>uri_result = ORDER uriCounts BY uri DESC;    </a:t>
            </a:r>
          </a:p>
          <a:p>
            <a:pPr lvl="0" rtl="0">
              <a:spcBef>
                <a:spcPts val="0"/>
              </a:spcBef>
              <a:buNone/>
            </a:pPr>
            <a:r>
              <a:rPr lang="en-US" sz="800"/>
              <a:t>--DUMP uri_result;</a:t>
            </a:r>
          </a:p>
          <a:p>
            <a:pPr lvl="0" rtl="0">
              <a:spcBef>
                <a:spcPts val="0"/>
              </a:spcBef>
              <a:buNone/>
            </a:pPr>
            <a:r>
              <a:rPr lang="en-US" sz="800"/>
              <a:t>DESCRIBE uri_result;</a:t>
            </a:r>
          </a:p>
          <a:p>
            <a:pPr lvl="0" rtl="0">
              <a:spcBef>
                <a:spcPts val="0"/>
              </a:spcBef>
              <a:buNone/>
            </a:pPr>
            <a:r>
              <a:rPr lang="en-US" sz="800"/>
              <a:t>-- Cargamos los datos a la salida</a:t>
            </a:r>
          </a:p>
          <a:p>
            <a:pPr lvl="0" rtl="0">
              <a:spcBef>
                <a:spcPts val="0"/>
              </a:spcBef>
              <a:buNone/>
            </a:pPr>
            <a:r>
              <a:rPr lang="en-US" sz="800"/>
              <a:t>STORE uri_result INTO '$OUTFILE';</a:t>
            </a:r>
          </a:p>
        </p:txBody>
      </p:sp>
      <p:sp>
        <p:nvSpPr>
          <p:cNvPr id="493" name="Shape 493"/>
          <p:cNvSpPr txBox="1"/>
          <p:nvPr>
            <p:ph idx="12" type="sldNum"/>
          </p:nvPr>
        </p:nvSpPr>
        <p:spPr>
          <a:xfrm>
            <a:off x="8067675" y="6183312"/>
            <a:ext cx="652500" cy="341399"/>
          </a:xfrm>
          <a:prstGeom prst="rect">
            <a:avLst/>
          </a:prstGeom>
        </p:spPr>
        <p:txBody>
          <a:bodyPr anchorCtr="0" anchor="t" bIns="45700" lIns="91425" rIns="91425" tIns="45700">
            <a:noAutofit/>
          </a:bodyPr>
          <a:lstStyle/>
          <a:p>
            <a:pPr lvl="0" rtl="0">
              <a:spcBef>
                <a:spcPts val="0"/>
              </a:spcBef>
              <a:buNone/>
            </a:pPr>
            <a:fld id="{00000000-1234-1234-1234-123412341234}" type="slidenum">
              <a:rPr lang="en-US"/>
              <a:t>‹#›</a:t>
            </a:fld>
          </a:p>
        </p:txBody>
      </p:sp>
      <p:sp>
        <p:nvSpPr>
          <p:cNvPr id="494" name="Shape 494"/>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Analisis de Logs</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9" name="Shape 499"/>
        <p:cNvGrpSpPr/>
        <p:nvPr/>
      </p:nvGrpSpPr>
      <p:grpSpPr>
        <a:xfrm>
          <a:off x="0" y="0"/>
          <a:ext cx="0" cy="0"/>
          <a:chOff x="0" y="0"/>
          <a:chExt cx="0" cy="0"/>
        </a:xfrm>
      </p:grpSpPr>
      <p:sp>
        <p:nvSpPr>
          <p:cNvPr id="500" name="Shape 500"/>
          <p:cNvSpPr txBox="1"/>
          <p:nvPr>
            <p:ph idx="1" type="body"/>
          </p:nvPr>
        </p:nvSpPr>
        <p:spPr>
          <a:xfrm>
            <a:off x="701900" y="1240675"/>
            <a:ext cx="7926899" cy="1143000"/>
          </a:xfrm>
          <a:prstGeom prst="rect">
            <a:avLst/>
          </a:prstGeom>
        </p:spPr>
        <p:txBody>
          <a:bodyPr anchorCtr="0" anchor="t" bIns="91425" lIns="91425" rIns="91425" tIns="91425">
            <a:noAutofit/>
          </a:bodyPr>
          <a:lstStyle/>
          <a:p>
            <a:pPr lvl="0" rtl="0">
              <a:spcBef>
                <a:spcPts val="0"/>
              </a:spcBef>
              <a:buClr>
                <a:schemeClr val="dk1"/>
              </a:buClr>
              <a:buSzPct val="137500"/>
              <a:buFont typeface="Arial"/>
              <a:buNone/>
            </a:pPr>
            <a:r>
              <a:rPr lang="en-US" sz="800"/>
              <a:t>hdfs dfs -rm -r /ejerciciosPig/logs</a:t>
            </a:r>
          </a:p>
          <a:p>
            <a:pPr lvl="0" rtl="0">
              <a:spcBef>
                <a:spcPts val="0"/>
              </a:spcBef>
              <a:buClr>
                <a:schemeClr val="dk1"/>
              </a:buClr>
              <a:buSzPct val="137500"/>
              <a:buFont typeface="Arial"/>
              <a:buNone/>
            </a:pPr>
            <a:r>
              <a:rPr lang="en-US" sz="800"/>
              <a:t>hdfs dfs -mkdir /ejerciciosPig/logs</a:t>
            </a:r>
          </a:p>
          <a:p>
            <a:pPr lvl="0" rtl="0">
              <a:spcBef>
                <a:spcPts val="0"/>
              </a:spcBef>
              <a:buNone/>
            </a:pPr>
            <a:r>
              <a:rPr lang="en-US" sz="800"/>
              <a:t>hdfs dfs -put /home/bigdata/ejemplosPig/log_access_log.2015-02-25.txt /ejerciciosPig/logs</a:t>
            </a:r>
          </a:p>
        </p:txBody>
      </p:sp>
      <p:sp>
        <p:nvSpPr>
          <p:cNvPr id="501" name="Shape 501"/>
          <p:cNvSpPr txBox="1"/>
          <p:nvPr>
            <p:ph idx="12" type="sldNum"/>
          </p:nvPr>
        </p:nvSpPr>
        <p:spPr>
          <a:xfrm>
            <a:off x="8067675" y="6183312"/>
            <a:ext cx="652500" cy="341399"/>
          </a:xfrm>
          <a:prstGeom prst="rect">
            <a:avLst/>
          </a:prstGeom>
        </p:spPr>
        <p:txBody>
          <a:bodyPr anchorCtr="0" anchor="t" bIns="45700" lIns="91425" rIns="91425" tIns="45700">
            <a:noAutofit/>
          </a:bodyPr>
          <a:lstStyle/>
          <a:p>
            <a:pPr lvl="0" rtl="0">
              <a:spcBef>
                <a:spcPts val="0"/>
              </a:spcBef>
              <a:buNone/>
            </a:pPr>
            <a:fld id="{00000000-1234-1234-1234-123412341234}" type="slidenum">
              <a:rPr lang="en-US"/>
              <a:t>‹#›</a:t>
            </a:fld>
          </a:p>
        </p:txBody>
      </p:sp>
      <p:sp>
        <p:nvSpPr>
          <p:cNvPr id="502" name="Shape 502"/>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Analisis de Logs</a:t>
            </a:r>
          </a:p>
        </p:txBody>
      </p:sp>
      <p:sp>
        <p:nvSpPr>
          <p:cNvPr id="503" name="Shape 503"/>
          <p:cNvSpPr txBox="1"/>
          <p:nvPr>
            <p:ph idx="2" type="body"/>
          </p:nvPr>
        </p:nvSpPr>
        <p:spPr>
          <a:xfrm>
            <a:off x="701900" y="2383675"/>
            <a:ext cx="7926899" cy="441600"/>
          </a:xfrm>
          <a:prstGeom prst="rect">
            <a:avLst/>
          </a:prstGeom>
        </p:spPr>
        <p:txBody>
          <a:bodyPr anchorCtr="0" anchor="t" bIns="91425" lIns="91425" rIns="91425" tIns="91425">
            <a:noAutofit/>
          </a:bodyPr>
          <a:lstStyle/>
          <a:p>
            <a:pPr lvl="0" rtl="0">
              <a:spcBef>
                <a:spcPts val="0"/>
              </a:spcBef>
              <a:buNone/>
            </a:pPr>
            <a:r>
              <a:rPr lang="en-US" sz="800"/>
              <a:t>pig -x mapreduce -f /home/bigdata/ejemplosPig/analisisLogsApache.pig -param LOGS='hdfs://localhost:9000/ejerciciosPig/logs/log_access_log.2015-02-25.txt' --param OUTFILE='hdfs://localhost:9000/ejerciciosPig/logs/out'</a:t>
            </a:r>
          </a:p>
          <a:p>
            <a:pPr lvl="0" rtl="0">
              <a:spcBef>
                <a:spcPts val="0"/>
              </a:spcBef>
              <a:buNone/>
            </a:pPr>
            <a:r>
              <a:t/>
            </a:r>
            <a:endParaRPr sz="800"/>
          </a:p>
          <a:p>
            <a:pPr lvl="0" rtl="0">
              <a:spcBef>
                <a:spcPts val="0"/>
              </a:spcBef>
              <a:buNone/>
            </a:pPr>
            <a:r>
              <a:t/>
            </a:r>
            <a:endParaRPr sz="800"/>
          </a:p>
        </p:txBody>
      </p:sp>
      <p:sp>
        <p:nvSpPr>
          <p:cNvPr id="504" name="Shape 504"/>
          <p:cNvSpPr txBox="1"/>
          <p:nvPr>
            <p:ph idx="3" type="body"/>
          </p:nvPr>
        </p:nvSpPr>
        <p:spPr>
          <a:xfrm>
            <a:off x="701900" y="3831475"/>
            <a:ext cx="7926899" cy="539400"/>
          </a:xfrm>
          <a:prstGeom prst="rect">
            <a:avLst/>
          </a:prstGeom>
        </p:spPr>
        <p:txBody>
          <a:bodyPr anchorCtr="0" anchor="t" bIns="91425" lIns="91425" rIns="91425" tIns="91425">
            <a:noAutofit/>
          </a:bodyPr>
          <a:lstStyle/>
          <a:p>
            <a:pPr lvl="0" rtl="0">
              <a:spcBef>
                <a:spcPts val="0"/>
              </a:spcBef>
              <a:buNone/>
            </a:pPr>
            <a:r>
              <a:rPr lang="en-US" sz="800" u="sng">
                <a:solidFill>
                  <a:schemeClr val="hlink"/>
                </a:solidFill>
                <a:hlinkClick r:id="rId3"/>
              </a:rPr>
              <a:t>http://ita.ee.lbl.gov/html/contrib/NASA-HTTP.html</a:t>
            </a:r>
          </a:p>
          <a:p>
            <a:pPr lvl="0" rtl="0">
              <a:spcBef>
                <a:spcPts val="0"/>
              </a:spcBef>
              <a:buNone/>
            </a:pPr>
            <a:r>
              <a:rPr lang="en-US" sz="800" u="sng">
                <a:solidFill>
                  <a:schemeClr val="hlink"/>
                </a:solidFill>
                <a:hlinkClick r:id="rId4"/>
              </a:rPr>
              <a:t>http://waxy.org/2008/05/star_wars_kid_the_data_dump/</a:t>
            </a:r>
            <a:r>
              <a:rPr lang="en-US" sz="800"/>
              <a:t> </a:t>
            </a:r>
          </a:p>
          <a:p>
            <a:pPr lvl="0" rtl="0">
              <a:spcBef>
                <a:spcPts val="0"/>
              </a:spcBef>
              <a:buNone/>
            </a:pPr>
            <a:r>
              <a:t/>
            </a:r>
            <a:endParaRPr sz="800"/>
          </a:p>
          <a:p>
            <a:pPr lvl="0" rtl="0">
              <a:spcBef>
                <a:spcPts val="0"/>
              </a:spcBef>
              <a:buNone/>
            </a:pPr>
            <a:r>
              <a:t/>
            </a:r>
            <a:endParaRPr sz="800"/>
          </a:p>
        </p:txBody>
      </p:sp>
      <p:sp>
        <p:nvSpPr>
          <p:cNvPr id="505" name="Shape 505"/>
          <p:cNvSpPr txBox="1"/>
          <p:nvPr>
            <p:ph idx="4" type="body"/>
          </p:nvPr>
        </p:nvSpPr>
        <p:spPr>
          <a:xfrm>
            <a:off x="701900" y="3145675"/>
            <a:ext cx="7926899" cy="441600"/>
          </a:xfrm>
          <a:prstGeom prst="rect">
            <a:avLst/>
          </a:prstGeom>
        </p:spPr>
        <p:txBody>
          <a:bodyPr anchorCtr="0" anchor="t" bIns="91425" lIns="91425" rIns="91425" tIns="91425">
            <a:noAutofit/>
          </a:bodyPr>
          <a:lstStyle/>
          <a:p>
            <a:pPr lvl="0" rtl="0">
              <a:spcBef>
                <a:spcPts val="0"/>
              </a:spcBef>
              <a:buNone/>
            </a:pPr>
            <a:r>
              <a:rPr lang="en-US" sz="800"/>
              <a:t>hdfs dfs -cat /ejerciciosPig/logs/out/*</a:t>
            </a:r>
          </a:p>
          <a:p>
            <a:pPr lvl="0" rtl="0">
              <a:spcBef>
                <a:spcPts val="0"/>
              </a:spcBef>
              <a:buNone/>
            </a:pPr>
            <a:r>
              <a:t/>
            </a:r>
            <a:endParaRPr sz="800"/>
          </a:p>
          <a:p>
            <a:pPr lvl="0" rtl="0">
              <a:spcBef>
                <a:spcPts val="0"/>
              </a:spcBef>
              <a:buNone/>
            </a:pPr>
            <a:r>
              <a:t/>
            </a:r>
            <a:endParaRPr sz="800"/>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83" name="Shape 83"/>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Descarga</a:t>
            </a:r>
          </a:p>
        </p:txBody>
      </p:sp>
      <p:pic>
        <p:nvPicPr>
          <p:cNvPr id="84" name="Shape 84"/>
          <p:cNvPicPr preferRelativeResize="0"/>
          <p:nvPr/>
        </p:nvPicPr>
        <p:blipFill rotWithShape="1">
          <a:blip r:embed="rId3">
            <a:alphaModFix/>
          </a:blip>
          <a:srcRect b="0" l="0" r="0" t="0"/>
          <a:stretch/>
        </p:blipFill>
        <p:spPr>
          <a:xfrm>
            <a:off x="673899" y="1052375"/>
            <a:ext cx="3035400" cy="2228999"/>
          </a:xfrm>
          <a:prstGeom prst="rect">
            <a:avLst/>
          </a:prstGeom>
          <a:noFill/>
          <a:ln>
            <a:noFill/>
          </a:ln>
        </p:spPr>
      </p:pic>
      <p:pic>
        <p:nvPicPr>
          <p:cNvPr id="85" name="Shape 85"/>
          <p:cNvPicPr preferRelativeResize="0"/>
          <p:nvPr/>
        </p:nvPicPr>
        <p:blipFill rotWithShape="1">
          <a:blip r:embed="rId4">
            <a:alphaModFix/>
          </a:blip>
          <a:srcRect b="0" l="0" r="0" t="0"/>
          <a:stretch/>
        </p:blipFill>
        <p:spPr>
          <a:xfrm>
            <a:off x="386862" y="3741725"/>
            <a:ext cx="3722700" cy="754199"/>
          </a:xfrm>
          <a:prstGeom prst="rect">
            <a:avLst/>
          </a:prstGeom>
          <a:noFill/>
          <a:ln>
            <a:noFill/>
          </a:ln>
        </p:spPr>
      </p:pic>
      <p:pic>
        <p:nvPicPr>
          <p:cNvPr id="86" name="Shape 86"/>
          <p:cNvPicPr preferRelativeResize="0"/>
          <p:nvPr/>
        </p:nvPicPr>
        <p:blipFill rotWithShape="1">
          <a:blip r:embed="rId5">
            <a:alphaModFix/>
          </a:blip>
          <a:srcRect b="0" l="0" r="0" t="0"/>
          <a:stretch/>
        </p:blipFill>
        <p:spPr>
          <a:xfrm>
            <a:off x="809137" y="4900600"/>
            <a:ext cx="2868600" cy="1163699"/>
          </a:xfrm>
          <a:prstGeom prst="rect">
            <a:avLst/>
          </a:prstGeom>
          <a:noFill/>
          <a:ln>
            <a:noFill/>
          </a:ln>
        </p:spPr>
      </p:pic>
      <p:sp>
        <p:nvSpPr>
          <p:cNvPr id="87" name="Shape 87"/>
          <p:cNvSpPr/>
          <p:nvPr/>
        </p:nvSpPr>
        <p:spPr>
          <a:xfrm>
            <a:off x="1831486" y="4557700"/>
            <a:ext cx="206400" cy="350699"/>
          </a:xfrm>
          <a:prstGeom prst="downArrow">
            <a:avLst>
              <a:gd fmla="val 15208" name="adj1"/>
              <a:gd fmla="val 50000" name="adj2"/>
            </a:avLst>
          </a:prstGeom>
          <a:no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88" name="Shape 88"/>
          <p:cNvSpPr/>
          <p:nvPr/>
        </p:nvSpPr>
        <p:spPr>
          <a:xfrm>
            <a:off x="1787036" y="3343262"/>
            <a:ext cx="228600" cy="434999"/>
          </a:xfrm>
          <a:prstGeom prst="downArrow">
            <a:avLst>
              <a:gd fmla="val 15934" name="adj1"/>
              <a:gd fmla="val 50000" name="adj2"/>
            </a:avLst>
          </a:prstGeom>
          <a:no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89" name="Shape 89"/>
          <p:cNvSpPr txBox="1"/>
          <p:nvPr/>
        </p:nvSpPr>
        <p:spPr>
          <a:xfrm>
            <a:off x="4686300" y="1343025"/>
            <a:ext cx="4300536" cy="27622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0" baseline="0" i="0" lang="en-US" sz="1200" u="none" cap="none" strike="noStrike">
                <a:solidFill>
                  <a:srgbClr val="002060"/>
                </a:solidFill>
                <a:latin typeface="Arial"/>
                <a:ea typeface="Arial"/>
                <a:cs typeface="Arial"/>
                <a:sym typeface="Arial"/>
              </a:rPr>
              <a:t>$ wget </a:t>
            </a:r>
            <a:r>
              <a:rPr b="0" baseline="0" i="0" lang="en-US" sz="1200" u="sng" cap="none" strike="noStrike">
                <a:solidFill>
                  <a:schemeClr val="hlink"/>
                </a:solidFill>
                <a:latin typeface="Arial"/>
                <a:ea typeface="Arial"/>
                <a:cs typeface="Arial"/>
                <a:sym typeface="Arial"/>
                <a:hlinkClick r:id="rId6"/>
              </a:rPr>
              <a:t>http://apache.rediris.es/pig/latest/pig-0.14.0.tar.gz</a:t>
            </a:r>
          </a:p>
        </p:txBody>
      </p:sp>
      <p:pic>
        <p:nvPicPr>
          <p:cNvPr id="90" name="Shape 90"/>
          <p:cNvPicPr preferRelativeResize="0"/>
          <p:nvPr/>
        </p:nvPicPr>
        <p:blipFill rotWithShape="1">
          <a:blip r:embed="rId7">
            <a:alphaModFix/>
          </a:blip>
          <a:srcRect b="0" l="0" r="0" t="0"/>
          <a:stretch/>
        </p:blipFill>
        <p:spPr>
          <a:xfrm>
            <a:off x="4570412" y="1884361"/>
            <a:ext cx="4437062" cy="220027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0" name="Shape 510"/>
        <p:cNvGrpSpPr/>
        <p:nvPr/>
      </p:nvGrpSpPr>
      <p:grpSpPr>
        <a:xfrm>
          <a:off x="0" y="0"/>
          <a:ext cx="0" cy="0"/>
          <a:chOff x="0" y="0"/>
          <a:chExt cx="0" cy="0"/>
        </a:xfrm>
      </p:grpSpPr>
      <p:sp>
        <p:nvSpPr>
          <p:cNvPr id="511" name="Shape 511"/>
          <p:cNvSpPr txBox="1"/>
          <p:nvPr/>
        </p:nvSpPr>
        <p:spPr>
          <a:xfrm>
            <a:off x="8448675" y="64881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512" name="Shape 512"/>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Libro gratuito</a:t>
            </a:r>
          </a:p>
        </p:txBody>
      </p:sp>
      <p:sp>
        <p:nvSpPr>
          <p:cNvPr id="513" name="Shape 513"/>
          <p:cNvSpPr txBox="1"/>
          <p:nvPr/>
        </p:nvSpPr>
        <p:spPr>
          <a:xfrm>
            <a:off x="847725" y="5484800"/>
            <a:ext cx="7177800" cy="3413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lang="en-US" sz="1100" u="sng">
                <a:solidFill>
                  <a:schemeClr val="hlink"/>
                </a:solidFill>
                <a:hlinkClick r:id="rId3"/>
              </a:rPr>
              <a:t>https://www.safaribooksonline.com/library/view/programming-pig/9781449317881/</a:t>
            </a:r>
          </a:p>
        </p:txBody>
      </p:sp>
      <p:pic>
        <p:nvPicPr>
          <p:cNvPr id="514" name="Shape 514"/>
          <p:cNvPicPr preferRelativeResize="0"/>
          <p:nvPr/>
        </p:nvPicPr>
        <p:blipFill>
          <a:blip r:embed="rId4">
            <a:alphaModFix/>
          </a:blip>
          <a:stretch>
            <a:fillRect/>
          </a:stretch>
        </p:blipFill>
        <p:spPr>
          <a:xfrm>
            <a:off x="847725" y="853875"/>
            <a:ext cx="7681324" cy="4434699"/>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1000"/>
                                        <p:tgtEl>
                                          <p:spTgt spid="5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9" name="Shape 519"/>
        <p:cNvGrpSpPr/>
        <p:nvPr/>
      </p:nvGrpSpPr>
      <p:grpSpPr>
        <a:xfrm>
          <a:off x="0" y="0"/>
          <a:ext cx="0" cy="0"/>
          <a:chOff x="0" y="0"/>
          <a:chExt cx="0" cy="0"/>
        </a:xfrm>
      </p:grpSpPr>
      <p:grpSp>
        <p:nvGrpSpPr>
          <p:cNvPr id="520" name="Shape 520"/>
          <p:cNvGrpSpPr/>
          <p:nvPr/>
        </p:nvGrpSpPr>
        <p:grpSpPr>
          <a:xfrm>
            <a:off x="-2109370" y="0"/>
            <a:ext cx="10819032" cy="7499987"/>
            <a:chOff x="0" y="0"/>
            <a:chExt cx="2147483647" cy="2147483647"/>
          </a:xfrm>
        </p:grpSpPr>
        <p:sp>
          <p:nvSpPr>
            <p:cNvPr id="521" name="Shape 521"/>
            <p:cNvSpPr txBox="1"/>
            <p:nvPr/>
          </p:nvSpPr>
          <p:spPr>
            <a:xfrm>
              <a:off x="418691865" y="0"/>
              <a:ext cx="1728791781" cy="1870388486"/>
            </a:xfrm>
            <a:prstGeom prst="rect">
              <a:avLst/>
            </a:prstGeom>
            <a:solidFill>
              <a:srgbClr val="004F6D"/>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grpSp>
          <p:nvGrpSpPr>
            <p:cNvPr id="522" name="Shape 522"/>
            <p:cNvGrpSpPr/>
            <p:nvPr/>
          </p:nvGrpSpPr>
          <p:grpSpPr>
            <a:xfrm>
              <a:off x="0" y="389664274"/>
              <a:ext cx="2147483564" cy="1757819372"/>
              <a:chOff x="0" y="0"/>
              <a:chExt cx="2147483647" cy="2147483646"/>
            </a:xfrm>
          </p:grpSpPr>
          <p:grpSp>
            <p:nvGrpSpPr>
              <p:cNvPr id="523" name="Shape 523"/>
              <p:cNvGrpSpPr/>
              <p:nvPr/>
            </p:nvGrpSpPr>
            <p:grpSpPr>
              <a:xfrm>
                <a:off x="1283087770" y="1356722816"/>
                <a:ext cx="864395876" cy="330056489"/>
                <a:chOff x="3429000" y="5867400"/>
                <a:chExt cx="5714999" cy="990599"/>
              </a:xfrm>
            </p:grpSpPr>
            <p:sp>
              <p:nvSpPr>
                <p:cNvPr id="524" name="Shape 524"/>
                <p:cNvSpPr txBox="1"/>
                <p:nvPr/>
              </p:nvSpPr>
              <p:spPr>
                <a:xfrm>
                  <a:off x="3429000" y="5867400"/>
                  <a:ext cx="5714999" cy="990599"/>
                </a:xfrm>
                <a:prstGeom prst="rect">
                  <a:avLst/>
                </a:prstGeom>
                <a:solidFill>
                  <a:srgbClr val="698099"/>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525" name="Shape 525"/>
                <p:cNvSpPr txBox="1"/>
                <p:nvPr/>
              </p:nvSpPr>
              <p:spPr>
                <a:xfrm>
                  <a:off x="6083300" y="6019800"/>
                  <a:ext cx="184200" cy="396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grpSp>
          <p:pic>
            <p:nvPicPr>
              <p:cNvPr id="526" name="Shape 526"/>
              <p:cNvPicPr preferRelativeResize="0"/>
              <p:nvPr/>
            </p:nvPicPr>
            <p:blipFill rotWithShape="1">
              <a:blip r:embed="rId3">
                <a:alphaModFix/>
              </a:blip>
              <a:srcRect b="0" l="0" r="0" t="0"/>
              <a:stretch/>
            </p:blipFill>
            <p:spPr>
              <a:xfrm>
                <a:off x="1526199142" y="714064562"/>
                <a:ext cx="244912162" cy="137523515"/>
              </a:xfrm>
              <a:prstGeom prst="rect">
                <a:avLst/>
              </a:prstGeom>
              <a:noFill/>
              <a:ln>
                <a:noFill/>
              </a:ln>
            </p:spPr>
          </p:pic>
          <p:pic>
            <p:nvPicPr>
              <p:cNvPr id="527" name="Shape 527"/>
              <p:cNvPicPr preferRelativeResize="0"/>
              <p:nvPr/>
            </p:nvPicPr>
            <p:blipFill rotWithShape="1">
              <a:blip r:embed="rId4">
                <a:alphaModFix/>
              </a:blip>
              <a:srcRect b="0" l="0" r="0" t="0"/>
              <a:stretch/>
            </p:blipFill>
            <p:spPr>
              <a:xfrm>
                <a:off x="1809832705" y="714178822"/>
                <a:ext cx="297138176" cy="142699977"/>
              </a:xfrm>
              <a:prstGeom prst="rect">
                <a:avLst/>
              </a:prstGeom>
              <a:noFill/>
              <a:ln>
                <a:noFill/>
              </a:ln>
            </p:spPr>
          </p:pic>
          <p:pic>
            <p:nvPicPr>
              <p:cNvPr id="528" name="Shape 528"/>
              <p:cNvPicPr preferRelativeResize="0"/>
              <p:nvPr/>
            </p:nvPicPr>
            <p:blipFill rotWithShape="1">
              <a:blip r:embed="rId5">
                <a:alphaModFix/>
              </a:blip>
              <a:srcRect b="0" l="0" r="0" t="0"/>
              <a:stretch/>
            </p:blipFill>
            <p:spPr>
              <a:xfrm>
                <a:off x="1607236187" y="0"/>
                <a:ext cx="337654709" cy="463348549"/>
              </a:xfrm>
              <a:prstGeom prst="rect">
                <a:avLst/>
              </a:prstGeom>
              <a:noFill/>
              <a:ln>
                <a:noFill/>
              </a:ln>
            </p:spPr>
          </p:pic>
          <p:sp>
            <p:nvSpPr>
              <p:cNvPr id="529" name="Shape 529"/>
              <p:cNvSpPr txBox="1"/>
              <p:nvPr/>
            </p:nvSpPr>
            <p:spPr>
              <a:xfrm>
                <a:off x="1524698358" y="595053963"/>
                <a:ext cx="578965243" cy="81456236"/>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0" baseline="0" i="0" lang="en-US" sz="1000" u="none" cap="none" strike="noStrike">
                    <a:solidFill>
                      <a:schemeClr val="lt1"/>
                    </a:solidFill>
                    <a:latin typeface="Arial"/>
                    <a:ea typeface="Arial"/>
                    <a:cs typeface="Arial"/>
                    <a:sym typeface="Arial"/>
                  </a:rPr>
                  <a:t>CIFF Trustees:</a:t>
                </a:r>
              </a:p>
            </p:txBody>
          </p:sp>
          <p:grpSp>
            <p:nvGrpSpPr>
              <p:cNvPr id="530" name="Shape 530"/>
              <p:cNvGrpSpPr/>
              <p:nvPr/>
            </p:nvGrpSpPr>
            <p:grpSpPr>
              <a:xfrm>
                <a:off x="0" y="95208582"/>
                <a:ext cx="1580194806" cy="2052275064"/>
                <a:chOff x="1820861" y="1714500"/>
                <a:chExt cx="6108588" cy="4562476"/>
              </a:xfrm>
            </p:grpSpPr>
            <p:sp>
              <p:nvSpPr>
                <p:cNvPr id="531" name="Shape 531"/>
                <p:cNvSpPr/>
                <p:nvPr/>
              </p:nvSpPr>
              <p:spPr>
                <a:xfrm>
                  <a:off x="2571750" y="1714500"/>
                  <a:ext cx="5357699" cy="45623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532" name="Shape 532"/>
                <p:cNvSpPr/>
                <p:nvPr/>
              </p:nvSpPr>
              <p:spPr>
                <a:xfrm>
                  <a:off x="4225925" y="5888037"/>
                  <a:ext cx="3175" cy="7937"/>
                </a:xfrm>
                <a:custGeom>
                  <a:pathLst>
                    <a:path extrusionOk="0" h="3" w="1">
                      <a:moveTo>
                        <a:pt x="0" y="3"/>
                      </a:moveTo>
                      <a:cubicBezTo>
                        <a:pt x="0" y="2"/>
                        <a:pt x="0" y="2"/>
                        <a:pt x="0" y="2"/>
                      </a:cubicBezTo>
                      <a:cubicBezTo>
                        <a:pt x="0" y="2"/>
                        <a:pt x="0" y="2"/>
                        <a:pt x="0" y="0"/>
                      </a:cubicBezTo>
                      <a:cubicBezTo>
                        <a:pt x="0" y="2"/>
                        <a:pt x="1" y="2"/>
                        <a:pt x="1" y="2"/>
                      </a:cubicBezTo>
                      <a:cubicBezTo>
                        <a:pt x="1" y="2"/>
                        <a:pt x="0" y="2"/>
                        <a:pt x="0" y="3"/>
                      </a:cubicBezTo>
                      <a:close/>
                    </a:path>
                  </a:pathLst>
                </a:custGeom>
                <a:solidFill>
                  <a:srgbClr val="508EA8"/>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533" name="Shape 533"/>
                <p:cNvSpPr/>
                <p:nvPr/>
              </p:nvSpPr>
              <p:spPr>
                <a:xfrm>
                  <a:off x="4132262" y="4322762"/>
                  <a:ext cx="2100262" cy="1241425"/>
                </a:xfrm>
                <a:custGeom>
                  <a:pathLst>
                    <a:path extrusionOk="0" h="498" w="756">
                      <a:moveTo>
                        <a:pt x="112" y="498"/>
                      </a:moveTo>
                      <a:cubicBezTo>
                        <a:pt x="0" y="89"/>
                        <a:pt x="580" y="204"/>
                        <a:pt x="742" y="0"/>
                      </a:cubicBezTo>
                      <a:cubicBezTo>
                        <a:pt x="756" y="33"/>
                        <a:pt x="739" y="113"/>
                        <a:pt x="731" y="150"/>
                      </a:cubicBezTo>
                      <a:cubicBezTo>
                        <a:pt x="628" y="483"/>
                        <a:pt x="376" y="449"/>
                        <a:pt x="112" y="498"/>
                      </a:cubicBezTo>
                      <a:close/>
                      <a:moveTo>
                        <a:pt x="156" y="415"/>
                      </a:moveTo>
                      <a:cubicBezTo>
                        <a:pt x="161" y="357"/>
                        <a:pt x="178" y="320"/>
                        <a:pt x="222" y="286"/>
                      </a:cubicBezTo>
                      <a:cubicBezTo>
                        <a:pt x="365" y="218"/>
                        <a:pt x="526" y="208"/>
                        <a:pt x="670" y="137"/>
                      </a:cubicBezTo>
                      <a:cubicBezTo>
                        <a:pt x="671" y="153"/>
                        <a:pt x="657" y="181"/>
                        <a:pt x="651" y="194"/>
                      </a:cubicBezTo>
                      <a:cubicBezTo>
                        <a:pt x="537" y="419"/>
                        <a:pt x="358" y="383"/>
                        <a:pt x="156" y="415"/>
                      </a:cubicBezTo>
                      <a:close/>
                    </a:path>
                  </a:pathLst>
                </a:custGeom>
                <a:solidFill>
                  <a:srgbClr val="508EA8"/>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534" name="Shape 534"/>
                <p:cNvSpPr/>
                <p:nvPr/>
              </p:nvSpPr>
              <p:spPr>
                <a:xfrm>
                  <a:off x="6978650" y="2541586"/>
                  <a:ext cx="6350" cy="4761"/>
                </a:xfrm>
                <a:custGeom>
                  <a:pathLst>
                    <a:path extrusionOk="0" h="2" w="2">
                      <a:moveTo>
                        <a:pt x="1" y="2"/>
                      </a:moveTo>
                      <a:cubicBezTo>
                        <a:pt x="1" y="2"/>
                        <a:pt x="1" y="2"/>
                        <a:pt x="0" y="2"/>
                      </a:cubicBezTo>
                      <a:cubicBezTo>
                        <a:pt x="1" y="0"/>
                        <a:pt x="1" y="0"/>
                        <a:pt x="1" y="0"/>
                      </a:cubicBezTo>
                      <a:cubicBezTo>
                        <a:pt x="1" y="0"/>
                        <a:pt x="2" y="0"/>
                        <a:pt x="2" y="2"/>
                      </a:cubicBezTo>
                      <a:cubicBezTo>
                        <a:pt x="2" y="2"/>
                        <a:pt x="1" y="2"/>
                        <a:pt x="1" y="2"/>
                      </a:cubicBezTo>
                      <a:close/>
                    </a:path>
                  </a:pathLst>
                </a:custGeom>
                <a:solidFill>
                  <a:srgbClr val="FFFFFF"/>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535" name="Shape 535"/>
                <p:cNvSpPr/>
                <p:nvPr/>
              </p:nvSpPr>
              <p:spPr>
                <a:xfrm>
                  <a:off x="1820861" y="1714500"/>
                  <a:ext cx="5357812" cy="4562476"/>
                </a:xfrm>
                <a:custGeom>
                  <a:pathLst>
                    <a:path extrusionOk="0" h="1831" w="1929">
                      <a:moveTo>
                        <a:pt x="1069" y="1831"/>
                      </a:moveTo>
                      <a:cubicBezTo>
                        <a:pt x="559" y="1778"/>
                        <a:pt x="393" y="1118"/>
                        <a:pt x="794" y="754"/>
                      </a:cubicBezTo>
                      <a:cubicBezTo>
                        <a:pt x="976" y="614"/>
                        <a:pt x="1183" y="553"/>
                        <a:pt x="1393" y="483"/>
                      </a:cubicBezTo>
                      <a:cubicBezTo>
                        <a:pt x="761" y="0"/>
                        <a:pt x="57" y="907"/>
                        <a:pt x="574" y="1554"/>
                      </a:cubicBezTo>
                      <a:cubicBezTo>
                        <a:pt x="574" y="1556"/>
                        <a:pt x="574" y="1557"/>
                        <a:pt x="574" y="1558"/>
                      </a:cubicBezTo>
                      <a:cubicBezTo>
                        <a:pt x="558" y="1575"/>
                        <a:pt x="541" y="1594"/>
                        <a:pt x="525" y="1613"/>
                      </a:cubicBezTo>
                      <a:cubicBezTo>
                        <a:pt x="0" y="1022"/>
                        <a:pt x="552" y="57"/>
                        <a:pt x="1250" y="307"/>
                      </a:cubicBezTo>
                      <a:cubicBezTo>
                        <a:pt x="1335" y="346"/>
                        <a:pt x="1406" y="388"/>
                        <a:pt x="1478" y="455"/>
                      </a:cubicBezTo>
                      <a:cubicBezTo>
                        <a:pt x="1659" y="391"/>
                        <a:pt x="1815" y="304"/>
                        <a:pt x="1903" y="106"/>
                      </a:cubicBezTo>
                      <a:cubicBezTo>
                        <a:pt x="1904" y="110"/>
                        <a:pt x="1904" y="110"/>
                        <a:pt x="1910" y="161"/>
                      </a:cubicBezTo>
                      <a:cubicBezTo>
                        <a:pt x="1929" y="404"/>
                        <a:pt x="1903" y="698"/>
                        <a:pt x="1695" y="838"/>
                      </a:cubicBezTo>
                      <a:cubicBezTo>
                        <a:pt x="1695" y="842"/>
                        <a:pt x="1707" y="903"/>
                        <a:pt x="1714" y="946"/>
                      </a:cubicBezTo>
                      <a:cubicBezTo>
                        <a:pt x="1759" y="1394"/>
                        <a:pt x="1479" y="1815"/>
                        <a:pt x="1069" y="1831"/>
                      </a:cubicBezTo>
                      <a:close/>
                      <a:moveTo>
                        <a:pt x="1131" y="1739"/>
                      </a:moveTo>
                      <a:cubicBezTo>
                        <a:pt x="789" y="1695"/>
                        <a:pt x="714" y="1204"/>
                        <a:pt x="1045" y="1062"/>
                      </a:cubicBezTo>
                      <a:cubicBezTo>
                        <a:pt x="1242" y="1000"/>
                        <a:pt x="1444" y="984"/>
                        <a:pt x="1632" y="883"/>
                      </a:cubicBezTo>
                      <a:cubicBezTo>
                        <a:pt x="1689" y="1264"/>
                        <a:pt x="1508" y="1703"/>
                        <a:pt x="1131" y="1739"/>
                      </a:cubicBezTo>
                      <a:close/>
                      <a:moveTo>
                        <a:pt x="1844" y="334"/>
                      </a:moveTo>
                      <a:cubicBezTo>
                        <a:pt x="1845" y="334"/>
                        <a:pt x="1845" y="334"/>
                        <a:pt x="1845" y="334"/>
                      </a:cubicBezTo>
                      <a:cubicBezTo>
                        <a:pt x="1820" y="882"/>
                        <a:pt x="1395" y="869"/>
                        <a:pt x="1026" y="983"/>
                      </a:cubicBezTo>
                      <a:cubicBezTo>
                        <a:pt x="761" y="1092"/>
                        <a:pt x="675" y="1429"/>
                        <a:pt x="853" y="1675"/>
                      </a:cubicBezTo>
                      <a:cubicBezTo>
                        <a:pt x="853" y="1677"/>
                        <a:pt x="853" y="1677"/>
                        <a:pt x="853" y="1677"/>
                      </a:cubicBezTo>
                      <a:cubicBezTo>
                        <a:pt x="734" y="1598"/>
                        <a:pt x="661" y="1461"/>
                        <a:pt x="641" y="1309"/>
                      </a:cubicBezTo>
                      <a:cubicBezTo>
                        <a:pt x="586" y="593"/>
                        <a:pt x="1493" y="656"/>
                        <a:pt x="1844" y="334"/>
                      </a:cubicBezTo>
                      <a:close/>
                    </a:path>
                  </a:pathLst>
                </a:custGeom>
                <a:solidFill>
                  <a:srgbClr val="508EA8"/>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grpSp>
        </p:grpSp>
      </p:grpSp>
      <p:sp>
        <p:nvSpPr>
          <p:cNvPr id="536" name="Shape 536"/>
          <p:cNvSpPr txBox="1"/>
          <p:nvPr/>
        </p:nvSpPr>
        <p:spPr>
          <a:xfrm>
            <a:off x="4730750" y="5383200"/>
            <a:ext cx="3486299" cy="7080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Arial"/>
              <a:buNone/>
            </a:pPr>
            <a:r>
              <a:rPr b="0" baseline="0" i="0" lang="en-US" sz="2000" u="none" cap="none" strike="noStrike">
                <a:solidFill>
                  <a:schemeClr val="lt1"/>
                </a:solidFill>
                <a:latin typeface="Arial"/>
                <a:ea typeface="Arial"/>
                <a:cs typeface="Arial"/>
                <a:sym typeface="Arial"/>
              </a:rPr>
              <a:t>David Alvaro Mediavilla</a:t>
            </a:r>
          </a:p>
          <a:p>
            <a:pPr indent="0" lvl="0" marL="0" marR="0" rtl="0" algn="l">
              <a:lnSpc>
                <a:spcPct val="100000"/>
              </a:lnSpc>
              <a:spcBef>
                <a:spcPts val="0"/>
              </a:spcBef>
              <a:spcAft>
                <a:spcPts val="0"/>
              </a:spcAft>
              <a:buClr>
                <a:schemeClr val="lt1"/>
              </a:buClr>
              <a:buSzPct val="25000"/>
              <a:buFont typeface="Arial"/>
              <a:buNone/>
            </a:pPr>
            <a:r>
              <a:rPr b="0" baseline="0" i="0" lang="en-US" sz="2000" u="none" cap="none" strike="noStrike">
                <a:solidFill>
                  <a:schemeClr val="lt1"/>
                </a:solidFill>
                <a:latin typeface="Arial"/>
                <a:ea typeface="Arial"/>
                <a:cs typeface="Arial"/>
                <a:sym typeface="Arial"/>
              </a:rPr>
              <a:t>d.alvaro@cubenube.com</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97" name="Shape 97"/>
          <p:cNvSpPr txBox="1"/>
          <p:nvPr>
            <p:ph idx="1" type="body"/>
          </p:nvPr>
        </p:nvSpPr>
        <p:spPr>
          <a:xfrm>
            <a:off x="649287" y="1312862"/>
            <a:ext cx="7508874" cy="315912"/>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0" baseline="0" i="0" lang="en-US" sz="1200" u="none" cap="none" strike="noStrike">
                <a:solidFill>
                  <a:srgbClr val="002060"/>
                </a:solidFill>
                <a:latin typeface="Arial"/>
                <a:ea typeface="Arial"/>
                <a:cs typeface="Arial"/>
                <a:sym typeface="Arial"/>
              </a:rPr>
              <a:t>$ tar -xvf pig-0.14.0.tar.gz</a:t>
            </a:r>
          </a:p>
        </p:txBody>
      </p:sp>
      <p:sp>
        <p:nvSpPr>
          <p:cNvPr id="98" name="Shape 98"/>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Configuración</a:t>
            </a:r>
          </a:p>
        </p:txBody>
      </p:sp>
      <p:pic>
        <p:nvPicPr>
          <p:cNvPr id="99" name="Shape 99"/>
          <p:cNvPicPr preferRelativeResize="0"/>
          <p:nvPr/>
        </p:nvPicPr>
        <p:blipFill rotWithShape="1">
          <a:blip r:embed="rId3">
            <a:alphaModFix/>
          </a:blip>
          <a:srcRect b="0" l="0" r="0" t="0"/>
          <a:stretch/>
        </p:blipFill>
        <p:spPr>
          <a:xfrm>
            <a:off x="1071562" y="1614487"/>
            <a:ext cx="3952875" cy="238124"/>
          </a:xfrm>
          <a:prstGeom prst="rect">
            <a:avLst/>
          </a:prstGeom>
          <a:noFill/>
          <a:ln>
            <a:noFill/>
          </a:ln>
        </p:spPr>
      </p:pic>
      <p:sp>
        <p:nvSpPr>
          <p:cNvPr id="100" name="Shape 100"/>
          <p:cNvSpPr txBox="1"/>
          <p:nvPr/>
        </p:nvSpPr>
        <p:spPr>
          <a:xfrm>
            <a:off x="992187" y="1865311"/>
            <a:ext cx="2505075" cy="64611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0" baseline="0" i="0" lang="en-US" sz="1200" u="none" cap="none" strike="noStrike">
                <a:solidFill>
                  <a:srgbClr val="002060"/>
                </a:solidFill>
                <a:latin typeface="Arial"/>
                <a:ea typeface="Arial"/>
                <a:cs typeface="Arial"/>
                <a:sym typeface="Arial"/>
              </a:rPr>
              <a:t>$ mv pig-0.14.0 /home/bigdata/pig</a:t>
            </a:r>
          </a:p>
          <a:p>
            <a:pPr indent="0" lvl="0" marL="0" marR="0" rtl="0" algn="l">
              <a:lnSpc>
                <a:spcPct val="100000"/>
              </a:lnSpc>
              <a:spcBef>
                <a:spcPts val="0"/>
              </a:spcBef>
              <a:spcAft>
                <a:spcPts val="0"/>
              </a:spcAft>
              <a:buClr>
                <a:srgbClr val="002060"/>
              </a:buClr>
              <a:buSzPct val="25000"/>
              <a:buFont typeface="Arial"/>
              <a:buNone/>
            </a:pPr>
            <a:r>
              <a:rPr b="0" baseline="0" i="0" lang="en-US" sz="1200" u="none" cap="none" strike="noStrike">
                <a:solidFill>
                  <a:srgbClr val="002060"/>
                </a:solidFill>
                <a:latin typeface="Arial"/>
                <a:ea typeface="Arial"/>
                <a:cs typeface="Arial"/>
                <a:sym typeface="Arial"/>
              </a:rPr>
              <a:t>$ rm pig-o.14.0.tar.gz</a:t>
            </a:r>
          </a:p>
          <a:p>
            <a:pPr indent="0" lvl="0" marL="0" marR="0" rtl="0" algn="l">
              <a:lnSpc>
                <a:spcPct val="100000"/>
              </a:lnSpc>
              <a:spcBef>
                <a:spcPts val="0"/>
              </a:spcBef>
              <a:spcAft>
                <a:spcPts val="0"/>
              </a:spcAft>
              <a:buNone/>
            </a:pPr>
            <a:r>
              <a:t/>
            </a:r>
            <a:endParaRPr b="0" baseline="0" i="0" sz="1200" u="none" cap="none" strike="noStrike">
              <a:solidFill>
                <a:srgbClr val="002060"/>
              </a:solidFill>
              <a:latin typeface="Arial"/>
              <a:ea typeface="Arial"/>
              <a:cs typeface="Arial"/>
              <a:sym typeface="Arial"/>
            </a:endParaRPr>
          </a:p>
        </p:txBody>
      </p:sp>
      <p:pic>
        <p:nvPicPr>
          <p:cNvPr id="101" name="Shape 101"/>
          <p:cNvPicPr preferRelativeResize="0"/>
          <p:nvPr/>
        </p:nvPicPr>
        <p:blipFill rotWithShape="1">
          <a:blip r:embed="rId4">
            <a:alphaModFix/>
          </a:blip>
          <a:srcRect b="0" l="0" r="0" t="0"/>
          <a:stretch/>
        </p:blipFill>
        <p:spPr>
          <a:xfrm>
            <a:off x="1063625" y="2333625"/>
            <a:ext cx="4429124" cy="352425"/>
          </a:xfrm>
          <a:prstGeom prst="rect">
            <a:avLst/>
          </a:prstGeom>
          <a:noFill/>
          <a:ln>
            <a:noFill/>
          </a:ln>
        </p:spPr>
      </p:pic>
      <p:sp>
        <p:nvSpPr>
          <p:cNvPr id="102" name="Shape 102"/>
          <p:cNvSpPr txBox="1"/>
          <p:nvPr/>
        </p:nvSpPr>
        <p:spPr>
          <a:xfrm>
            <a:off x="1000125" y="2743200"/>
            <a:ext cx="1708149" cy="27622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0" baseline="0" i="0" lang="en-US" sz="1200" u="none" cap="none" strike="noStrike">
                <a:solidFill>
                  <a:srgbClr val="002060"/>
                </a:solidFill>
                <a:latin typeface="Arial"/>
                <a:ea typeface="Arial"/>
                <a:cs typeface="Arial"/>
                <a:sym typeface="Arial"/>
              </a:rPr>
              <a:t>$ sudo nano ~/.bashrc</a:t>
            </a:r>
          </a:p>
        </p:txBody>
      </p:sp>
      <p:pic>
        <p:nvPicPr>
          <p:cNvPr id="103" name="Shape 103"/>
          <p:cNvPicPr preferRelativeResize="0"/>
          <p:nvPr/>
        </p:nvPicPr>
        <p:blipFill rotWithShape="1">
          <a:blip r:embed="rId5">
            <a:alphaModFix/>
          </a:blip>
          <a:srcRect b="0" l="0" r="0" t="0"/>
          <a:stretch/>
        </p:blipFill>
        <p:spPr>
          <a:xfrm>
            <a:off x="1057275" y="3027361"/>
            <a:ext cx="3276600" cy="258762"/>
          </a:xfrm>
          <a:prstGeom prst="rect">
            <a:avLst/>
          </a:prstGeom>
          <a:noFill/>
          <a:ln>
            <a:noFill/>
          </a:ln>
        </p:spPr>
      </p:pic>
      <p:sp>
        <p:nvSpPr>
          <p:cNvPr id="104" name="Shape 104"/>
          <p:cNvSpPr txBox="1"/>
          <p:nvPr/>
        </p:nvSpPr>
        <p:spPr>
          <a:xfrm>
            <a:off x="1008050" y="3390900"/>
            <a:ext cx="5331599" cy="8618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lang="en-US" sz="1200">
                <a:solidFill>
                  <a:srgbClr val="002060"/>
                </a:solidFill>
              </a:rPr>
              <a:t># PIG VARIABLES START</a:t>
            </a:r>
          </a:p>
          <a:p>
            <a:pPr indent="0" lvl="0" marL="0" marR="0" rtl="0" algn="l">
              <a:lnSpc>
                <a:spcPct val="100000"/>
              </a:lnSpc>
              <a:spcBef>
                <a:spcPts val="0"/>
              </a:spcBef>
              <a:spcAft>
                <a:spcPts val="0"/>
              </a:spcAft>
              <a:buClr>
                <a:srgbClr val="002060"/>
              </a:buClr>
              <a:buSzPct val="25000"/>
              <a:buFont typeface="Arial"/>
              <a:buNone/>
            </a:pPr>
            <a:r>
              <a:rPr b="0" baseline="0" i="0" lang="en-US" sz="1200" u="none" cap="none" strike="noStrike">
                <a:solidFill>
                  <a:srgbClr val="002060"/>
                </a:solidFill>
                <a:latin typeface="Arial"/>
                <a:ea typeface="Arial"/>
                <a:cs typeface="Arial"/>
                <a:sym typeface="Arial"/>
              </a:rPr>
              <a:t>export PIG_HOME=/home/bigdata/pig</a:t>
            </a:r>
          </a:p>
          <a:p>
            <a:pPr indent="0" lvl="0" marL="0" marR="0" rtl="0" algn="l">
              <a:lnSpc>
                <a:spcPct val="100000"/>
              </a:lnSpc>
              <a:spcBef>
                <a:spcPts val="0"/>
              </a:spcBef>
              <a:spcAft>
                <a:spcPts val="0"/>
              </a:spcAft>
              <a:buClr>
                <a:srgbClr val="002060"/>
              </a:buClr>
              <a:buSzPct val="25000"/>
              <a:buFont typeface="Arial"/>
              <a:buNone/>
            </a:pPr>
            <a:r>
              <a:rPr b="0" baseline="0" i="0" lang="en-US" sz="1200" u="none" cap="none" strike="noStrike">
                <a:solidFill>
                  <a:srgbClr val="002060"/>
                </a:solidFill>
                <a:latin typeface="Arial"/>
                <a:ea typeface="Arial"/>
                <a:cs typeface="Arial"/>
                <a:sym typeface="Arial"/>
              </a:rPr>
              <a:t>export PATH=$PATH:$PIG_HOME/bin</a:t>
            </a:r>
          </a:p>
          <a:p>
            <a:pPr indent="0" lvl="0" marL="0" marR="0" rtl="0" algn="l">
              <a:lnSpc>
                <a:spcPct val="100000"/>
              </a:lnSpc>
              <a:spcBef>
                <a:spcPts val="0"/>
              </a:spcBef>
              <a:spcAft>
                <a:spcPts val="0"/>
              </a:spcAft>
              <a:buClr>
                <a:srgbClr val="002060"/>
              </a:buClr>
              <a:buSzPct val="25000"/>
              <a:buFont typeface="Arial"/>
              <a:buNone/>
            </a:pPr>
            <a:r>
              <a:rPr lang="en-US" sz="1200">
                <a:solidFill>
                  <a:srgbClr val="002060"/>
                </a:solidFill>
              </a:rPr>
              <a:t># PIG VARIABLES END</a:t>
            </a:r>
          </a:p>
        </p:txBody>
      </p:sp>
      <p:pic>
        <p:nvPicPr>
          <p:cNvPr id="105" name="Shape 105"/>
          <p:cNvPicPr preferRelativeResize="0"/>
          <p:nvPr/>
        </p:nvPicPr>
        <p:blipFill rotWithShape="1">
          <a:blip r:embed="rId6">
            <a:alphaModFix/>
          </a:blip>
          <a:srcRect b="0" l="0" r="0" t="0"/>
          <a:stretch/>
        </p:blipFill>
        <p:spPr>
          <a:xfrm>
            <a:off x="4548950" y="3390912"/>
            <a:ext cx="3381299" cy="762000"/>
          </a:xfrm>
          <a:prstGeom prst="rect">
            <a:avLst/>
          </a:prstGeom>
          <a:noFill/>
          <a:ln>
            <a:noFill/>
          </a:ln>
        </p:spPr>
      </p:pic>
      <p:sp>
        <p:nvSpPr>
          <p:cNvPr id="106" name="Shape 106"/>
          <p:cNvSpPr txBox="1"/>
          <p:nvPr/>
        </p:nvSpPr>
        <p:spPr>
          <a:xfrm>
            <a:off x="1057275" y="4176712"/>
            <a:ext cx="1452600" cy="4619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0" baseline="0" i="0" lang="en-US" sz="1200" u="none" cap="none" strike="noStrike">
                <a:solidFill>
                  <a:srgbClr val="002060"/>
                </a:solidFill>
                <a:latin typeface="Arial"/>
                <a:ea typeface="Arial"/>
                <a:cs typeface="Arial"/>
                <a:sym typeface="Arial"/>
              </a:rPr>
              <a:t>$ source ~/.bashrc</a:t>
            </a:r>
            <a:br>
              <a:rPr b="0" baseline="0" i="0" lang="en-US" sz="1200" u="none" cap="none" strike="noStrike">
                <a:solidFill>
                  <a:srgbClr val="002060"/>
                </a:solidFill>
                <a:latin typeface="Arial"/>
                <a:ea typeface="Arial"/>
                <a:cs typeface="Arial"/>
                <a:sym typeface="Arial"/>
              </a:rPr>
            </a:br>
            <a:r>
              <a:rPr b="0" baseline="0" i="0" lang="en-US" sz="1200" u="none" cap="none" strike="noStrike">
                <a:solidFill>
                  <a:srgbClr val="002060"/>
                </a:solidFill>
                <a:latin typeface="Arial"/>
                <a:ea typeface="Arial"/>
                <a:cs typeface="Arial"/>
                <a:sym typeface="Arial"/>
              </a:rPr>
              <a:t>$ pig -version</a:t>
            </a:r>
          </a:p>
        </p:txBody>
      </p:sp>
      <p:pic>
        <p:nvPicPr>
          <p:cNvPr id="107" name="Shape 107"/>
          <p:cNvPicPr preferRelativeResize="0"/>
          <p:nvPr/>
        </p:nvPicPr>
        <p:blipFill rotWithShape="1">
          <a:blip r:embed="rId7">
            <a:alphaModFix/>
          </a:blip>
          <a:srcRect b="0" l="0" r="0" t="0"/>
          <a:stretch/>
        </p:blipFill>
        <p:spPr>
          <a:xfrm>
            <a:off x="1063625" y="4664075"/>
            <a:ext cx="3667199" cy="915899"/>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nvSpPr>
        <p:spPr>
          <a:xfrm>
            <a:off x="8448675" y="64881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114" name="Shape 114"/>
          <p:cNvSpPr txBox="1"/>
          <p:nvPr>
            <p:ph idx="1" type="body"/>
          </p:nvPr>
        </p:nvSpPr>
        <p:spPr>
          <a:xfrm>
            <a:off x="649287" y="1312862"/>
            <a:ext cx="8058000" cy="27161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  pig -x local</a:t>
            </a: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0" lvl="0" marL="0" marR="0" rtl="0" algn="l">
              <a:spcBef>
                <a:spcPts val="0"/>
              </a:spcBef>
              <a:buNone/>
            </a:pPr>
            <a:r>
              <a:t/>
            </a:r>
            <a:endParaRPr b="1" baseline="0" i="0" sz="1100" u="none" cap="none" strike="noStrike">
              <a:solidFill>
                <a:srgbClr val="002060"/>
              </a:solidFill>
              <a:latin typeface="Arial"/>
              <a:ea typeface="Arial"/>
              <a:cs typeface="Arial"/>
              <a:sym typeface="Arial"/>
            </a:endParaRPr>
          </a:p>
        </p:txBody>
      </p:sp>
      <p:sp>
        <p:nvSpPr>
          <p:cNvPr id="115" name="Shape 115"/>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Shell Grunt</a:t>
            </a:r>
          </a:p>
        </p:txBody>
      </p:sp>
      <p:sp>
        <p:nvSpPr>
          <p:cNvPr id="116" name="Shape 116"/>
          <p:cNvSpPr txBox="1"/>
          <p:nvPr/>
        </p:nvSpPr>
        <p:spPr>
          <a:xfrm>
            <a:off x="466850" y="3889375"/>
            <a:ext cx="8677200" cy="2292300"/>
          </a:xfrm>
          <a:prstGeom prst="rect">
            <a:avLst/>
          </a:prstGeom>
          <a:noFill/>
          <a:ln>
            <a:noFill/>
          </a:ln>
        </p:spPr>
        <p:txBody>
          <a:bodyPr anchorCtr="0" anchor="t" bIns="45700" lIns="91425" rIns="91425" tIns="45700">
            <a:noAutofit/>
          </a:bodyPr>
          <a:lstStyle/>
          <a:p>
            <a:pPr indent="457200" lvl="0" marR="0" rtl="0" algn="l">
              <a:lnSpc>
                <a:spcPct val="100000"/>
              </a:lnSpc>
              <a:spcBef>
                <a:spcPts val="0"/>
              </a:spcBef>
              <a:spcAft>
                <a:spcPts val="0"/>
              </a:spcAft>
              <a:buNone/>
            </a:pPr>
            <a:r>
              <a:rPr b="1" baseline="0" i="0" lang="en-US" sz="1000" u="none" cap="none" strike="noStrike">
                <a:solidFill>
                  <a:srgbClr val="002060"/>
                </a:solidFill>
                <a:latin typeface="Arial"/>
                <a:ea typeface="Arial"/>
                <a:cs typeface="Arial"/>
                <a:sym typeface="Arial"/>
              </a:rPr>
              <a:t>cat:</a:t>
            </a:r>
            <a:r>
              <a:rPr b="0" baseline="0" i="0" lang="en-US" sz="1000" u="none" cap="none" strike="noStrike">
                <a:solidFill>
                  <a:srgbClr val="002060"/>
                </a:solidFill>
                <a:latin typeface="Arial"/>
                <a:ea typeface="Arial"/>
                <a:cs typeface="Arial"/>
                <a:sym typeface="Arial"/>
              </a:rPr>
              <a:t> Imprime el contenido de un fichero en pantalla.</a:t>
            </a:r>
          </a:p>
          <a:p>
            <a:pPr indent="457200" lvl="0" marR="0" rtl="0" algn="l">
              <a:lnSpc>
                <a:spcPct val="100000"/>
              </a:lnSpc>
              <a:spcBef>
                <a:spcPts val="0"/>
              </a:spcBef>
              <a:spcAft>
                <a:spcPts val="0"/>
              </a:spcAft>
              <a:buNone/>
            </a:pPr>
            <a:r>
              <a:rPr b="1" baseline="0" i="0" lang="en-US" sz="1000" u="none" cap="none" strike="noStrike">
                <a:solidFill>
                  <a:srgbClr val="002060"/>
                </a:solidFill>
                <a:latin typeface="Arial"/>
                <a:ea typeface="Arial"/>
                <a:cs typeface="Arial"/>
                <a:sym typeface="Arial"/>
              </a:rPr>
              <a:t>cd:</a:t>
            </a:r>
            <a:r>
              <a:rPr b="0" baseline="0" i="0" lang="en-US" sz="1000" u="none" cap="none" strike="noStrike">
                <a:solidFill>
                  <a:srgbClr val="002060"/>
                </a:solidFill>
                <a:latin typeface="Arial"/>
                <a:ea typeface="Arial"/>
                <a:cs typeface="Arial"/>
                <a:sym typeface="Arial"/>
              </a:rPr>
              <a:t> Permite navegar por el sistema de ficheros.</a:t>
            </a:r>
          </a:p>
          <a:p>
            <a:pPr indent="457200" lvl="0" marR="0" rtl="0" algn="l">
              <a:lnSpc>
                <a:spcPct val="100000"/>
              </a:lnSpc>
              <a:spcBef>
                <a:spcPts val="0"/>
              </a:spcBef>
              <a:spcAft>
                <a:spcPts val="0"/>
              </a:spcAft>
              <a:buNone/>
            </a:pPr>
            <a:r>
              <a:rPr b="1" baseline="0" i="0" lang="en-US" sz="1000" u="none" cap="none" strike="noStrike">
                <a:solidFill>
                  <a:srgbClr val="002060"/>
                </a:solidFill>
                <a:latin typeface="Arial"/>
                <a:ea typeface="Arial"/>
                <a:cs typeface="Arial"/>
                <a:sym typeface="Arial"/>
              </a:rPr>
              <a:t>copyFromLocal:</a:t>
            </a:r>
            <a:r>
              <a:rPr b="0" baseline="0" i="0" lang="en-US" sz="1000" u="none" cap="none" strike="noStrike">
                <a:solidFill>
                  <a:srgbClr val="002060"/>
                </a:solidFill>
                <a:latin typeface="Arial"/>
                <a:ea typeface="Arial"/>
                <a:cs typeface="Arial"/>
                <a:sym typeface="Arial"/>
              </a:rPr>
              <a:t> Permite copiar un fichero de una máquina local al sistema DFS, la sintaxis es copyFromLocal &lt;SRC PATH&gt; &lt;DST PATH&gt;.</a:t>
            </a:r>
          </a:p>
          <a:p>
            <a:pPr indent="457200" lvl="0" marR="0" rtl="0" algn="l">
              <a:lnSpc>
                <a:spcPct val="100000"/>
              </a:lnSpc>
              <a:spcBef>
                <a:spcPts val="0"/>
              </a:spcBef>
              <a:spcAft>
                <a:spcPts val="0"/>
              </a:spcAft>
              <a:buNone/>
            </a:pPr>
            <a:r>
              <a:rPr b="1" baseline="0" i="0" lang="en-US" sz="1000" u="none" cap="none" strike="noStrike">
                <a:solidFill>
                  <a:srgbClr val="002060"/>
                </a:solidFill>
                <a:latin typeface="Arial"/>
                <a:ea typeface="Arial"/>
                <a:cs typeface="Arial"/>
                <a:sym typeface="Arial"/>
              </a:rPr>
              <a:t>copyToLocal:</a:t>
            </a:r>
            <a:r>
              <a:rPr b="0" baseline="0" i="0" lang="en-US" sz="1000" u="none" cap="none" strike="noStrike">
                <a:solidFill>
                  <a:srgbClr val="002060"/>
                </a:solidFill>
                <a:latin typeface="Arial"/>
                <a:ea typeface="Arial"/>
                <a:cs typeface="Arial"/>
                <a:sym typeface="Arial"/>
              </a:rPr>
              <a:t> Permite copiar un fichero del sistema DFS a la máquina local, la sintaxis es copyToLocal &lt;SRC PATH&gt; &lt;DST PATH&gt;.</a:t>
            </a:r>
          </a:p>
          <a:p>
            <a:pPr indent="457200" lvl="0" marR="0" rtl="0" algn="l">
              <a:lnSpc>
                <a:spcPct val="100000"/>
              </a:lnSpc>
              <a:spcBef>
                <a:spcPts val="0"/>
              </a:spcBef>
              <a:spcAft>
                <a:spcPts val="0"/>
              </a:spcAft>
              <a:buNone/>
            </a:pPr>
            <a:r>
              <a:rPr b="1" baseline="0" i="0" lang="en-US" sz="1000" u="none" cap="none" strike="noStrike">
                <a:solidFill>
                  <a:srgbClr val="002060"/>
                </a:solidFill>
                <a:latin typeface="Arial"/>
                <a:ea typeface="Arial"/>
                <a:cs typeface="Arial"/>
                <a:sym typeface="Arial"/>
              </a:rPr>
              <a:t>cp:</a:t>
            </a:r>
            <a:r>
              <a:rPr b="0" baseline="0" i="0" lang="en-US" sz="1000" u="none" cap="none" strike="noStrike">
                <a:solidFill>
                  <a:srgbClr val="002060"/>
                </a:solidFill>
                <a:latin typeface="Arial"/>
                <a:ea typeface="Arial"/>
                <a:cs typeface="Arial"/>
                <a:sym typeface="Arial"/>
              </a:rPr>
              <a:t> Permite copiar ficheros o directorios en el sistema DFS, la sintaxis es cp &lt;SRC PATH&gt; &lt;DST PATH&gt;.</a:t>
            </a:r>
          </a:p>
          <a:p>
            <a:pPr indent="457200" lvl="0" marR="0" rtl="0" algn="l">
              <a:lnSpc>
                <a:spcPct val="100000"/>
              </a:lnSpc>
              <a:spcBef>
                <a:spcPts val="0"/>
              </a:spcBef>
              <a:spcAft>
                <a:spcPts val="0"/>
              </a:spcAft>
              <a:buNone/>
            </a:pPr>
            <a:r>
              <a:rPr b="1" baseline="0" i="0" lang="en-US" sz="1000" u="none" cap="none" strike="noStrike">
                <a:solidFill>
                  <a:srgbClr val="002060"/>
                </a:solidFill>
                <a:latin typeface="Arial"/>
                <a:ea typeface="Arial"/>
                <a:cs typeface="Arial"/>
                <a:sym typeface="Arial"/>
              </a:rPr>
              <a:t>ls:</a:t>
            </a:r>
            <a:r>
              <a:rPr b="0" baseline="0" i="0" lang="en-US" sz="1000" u="none" cap="none" strike="noStrike">
                <a:solidFill>
                  <a:srgbClr val="002060"/>
                </a:solidFill>
                <a:latin typeface="Arial"/>
                <a:ea typeface="Arial"/>
                <a:cs typeface="Arial"/>
                <a:sym typeface="Arial"/>
              </a:rPr>
              <a:t> Lista el contenido de un directorio.</a:t>
            </a:r>
          </a:p>
          <a:p>
            <a:pPr indent="457200" lvl="0" marR="0" rtl="0" algn="l">
              <a:lnSpc>
                <a:spcPct val="100000"/>
              </a:lnSpc>
              <a:spcBef>
                <a:spcPts val="0"/>
              </a:spcBef>
              <a:spcAft>
                <a:spcPts val="0"/>
              </a:spcAft>
              <a:buNone/>
            </a:pPr>
            <a:r>
              <a:rPr b="1" baseline="0" i="0" lang="en-US" sz="1000" u="none" cap="none" strike="noStrike">
                <a:solidFill>
                  <a:srgbClr val="002060"/>
                </a:solidFill>
                <a:latin typeface="Arial"/>
                <a:ea typeface="Arial"/>
                <a:cs typeface="Arial"/>
                <a:sym typeface="Arial"/>
              </a:rPr>
              <a:t>mkdir:</a:t>
            </a:r>
            <a:r>
              <a:rPr b="0" baseline="0" i="0" lang="en-US" sz="1000" u="none" cap="none" strike="noStrike">
                <a:solidFill>
                  <a:srgbClr val="002060"/>
                </a:solidFill>
                <a:latin typeface="Arial"/>
                <a:ea typeface="Arial"/>
                <a:cs typeface="Arial"/>
                <a:sym typeface="Arial"/>
              </a:rPr>
              <a:t> Crea un directorio, la sintaxis es mkdir &lt;DIR&gt;.</a:t>
            </a:r>
          </a:p>
          <a:p>
            <a:pPr indent="457200" lvl="0" marR="0" rtl="0" algn="l">
              <a:lnSpc>
                <a:spcPct val="100000"/>
              </a:lnSpc>
              <a:spcBef>
                <a:spcPts val="0"/>
              </a:spcBef>
              <a:spcAft>
                <a:spcPts val="0"/>
              </a:spcAft>
              <a:buNone/>
            </a:pPr>
            <a:r>
              <a:rPr b="1" baseline="0" i="0" lang="en-US" sz="1000" u="none" cap="none" strike="noStrike">
                <a:solidFill>
                  <a:srgbClr val="002060"/>
                </a:solidFill>
                <a:latin typeface="Arial"/>
                <a:ea typeface="Arial"/>
                <a:cs typeface="Arial"/>
                <a:sym typeface="Arial"/>
              </a:rPr>
              <a:t>mv:</a:t>
            </a:r>
            <a:r>
              <a:rPr b="0" baseline="0" i="0" lang="en-US" sz="1000" u="none" cap="none" strike="noStrike">
                <a:solidFill>
                  <a:srgbClr val="002060"/>
                </a:solidFill>
                <a:latin typeface="Arial"/>
                <a:ea typeface="Arial"/>
                <a:cs typeface="Arial"/>
                <a:sym typeface="Arial"/>
              </a:rPr>
              <a:t> Su funcionamiento es el mismo que el del comando cp pero borra el fichero o directorio original una vez que éste es copiado. </a:t>
            </a:r>
          </a:p>
          <a:p>
            <a:pPr indent="457200" lvl="0" marR="0" rtl="0" algn="l">
              <a:lnSpc>
                <a:spcPct val="100000"/>
              </a:lnSpc>
              <a:spcBef>
                <a:spcPts val="0"/>
              </a:spcBef>
              <a:spcAft>
                <a:spcPts val="0"/>
              </a:spcAft>
              <a:buNone/>
            </a:pPr>
            <a:r>
              <a:rPr b="1" baseline="0" i="0" lang="en-US" sz="1000" u="none" cap="none" strike="noStrike">
                <a:solidFill>
                  <a:srgbClr val="002060"/>
                </a:solidFill>
                <a:latin typeface="Arial"/>
                <a:ea typeface="Arial"/>
                <a:cs typeface="Arial"/>
                <a:sym typeface="Arial"/>
              </a:rPr>
              <a:t>pwd:</a:t>
            </a:r>
            <a:r>
              <a:rPr b="0" baseline="0" i="0" lang="en-US" sz="1000" u="none" cap="none" strike="noStrike">
                <a:solidFill>
                  <a:srgbClr val="002060"/>
                </a:solidFill>
                <a:latin typeface="Arial"/>
                <a:ea typeface="Arial"/>
                <a:cs typeface="Arial"/>
                <a:sym typeface="Arial"/>
              </a:rPr>
              <a:t> Permite conocer la ruta del directorio de trabajo actual.</a:t>
            </a:r>
          </a:p>
          <a:p>
            <a:pPr indent="457200" marR="0" rtl="0" algn="l">
              <a:lnSpc>
                <a:spcPct val="100000"/>
              </a:lnSpc>
              <a:spcBef>
                <a:spcPts val="0"/>
              </a:spcBef>
              <a:spcAft>
                <a:spcPts val="0"/>
              </a:spcAft>
              <a:buNone/>
            </a:pPr>
            <a:r>
              <a:rPr b="1" baseline="0" i="0" lang="en-US" sz="1000" u="none" cap="none" strike="noStrike">
                <a:solidFill>
                  <a:srgbClr val="002060"/>
                </a:solidFill>
                <a:latin typeface="Arial"/>
                <a:ea typeface="Arial"/>
                <a:cs typeface="Arial"/>
                <a:sym typeface="Arial"/>
              </a:rPr>
              <a:t>rm:</a:t>
            </a:r>
            <a:r>
              <a:rPr b="0" baseline="0" i="0" lang="en-US" sz="1000" u="none" cap="none" strike="noStrike">
                <a:solidFill>
                  <a:srgbClr val="002060"/>
                </a:solidFill>
                <a:latin typeface="Arial"/>
                <a:ea typeface="Arial"/>
                <a:cs typeface="Arial"/>
                <a:sym typeface="Arial"/>
              </a:rPr>
              <a:t> Elimina el/los fichero/s o directorio/s especificado/s, la sintaxis es rm &lt;PATH1&gt; &lt;PATH2&gt;...</a:t>
            </a:r>
          </a:p>
          <a:p>
            <a:pPr indent="457200" marR="0" rtl="0" algn="l">
              <a:lnSpc>
                <a:spcPct val="100000"/>
              </a:lnSpc>
              <a:spcBef>
                <a:spcPts val="0"/>
              </a:spcBef>
              <a:spcAft>
                <a:spcPts val="0"/>
              </a:spcAft>
              <a:buNone/>
            </a:pPr>
            <a:r>
              <a:t/>
            </a:r>
            <a:endParaRPr sz="1000">
              <a:solidFill>
                <a:srgbClr val="002060"/>
              </a:solidFill>
            </a:endParaRPr>
          </a:p>
          <a:p>
            <a:pPr indent="457200" lvl="0" marR="0" rtl="0" algn="l">
              <a:lnSpc>
                <a:spcPct val="100000"/>
              </a:lnSpc>
              <a:spcBef>
                <a:spcPts val="0"/>
              </a:spcBef>
              <a:spcAft>
                <a:spcPts val="0"/>
              </a:spcAft>
              <a:buNone/>
            </a:pPr>
            <a:r>
              <a:rPr lang="en-US" sz="1000" u="sng">
                <a:solidFill>
                  <a:schemeClr val="hlink"/>
                </a:solidFill>
                <a:hlinkClick r:id="rId3"/>
              </a:rPr>
              <a:t>https://wiki.apache.org/pig/Grunt</a:t>
            </a:r>
            <a:r>
              <a:rPr lang="en-US" sz="1000">
                <a:solidFill>
                  <a:srgbClr val="002060"/>
                </a:solidFill>
              </a:rPr>
              <a:t> </a:t>
            </a:r>
          </a:p>
        </p:txBody>
      </p:sp>
      <p:pic>
        <p:nvPicPr>
          <p:cNvPr id="117" name="Shape 117"/>
          <p:cNvPicPr preferRelativeResize="0"/>
          <p:nvPr/>
        </p:nvPicPr>
        <p:blipFill>
          <a:blip r:embed="rId4">
            <a:alphaModFix/>
          </a:blip>
          <a:stretch>
            <a:fillRect/>
          </a:stretch>
        </p:blipFill>
        <p:spPr>
          <a:xfrm>
            <a:off x="1013696" y="1597075"/>
            <a:ext cx="6869803" cy="2292300"/>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124" name="Shape 124"/>
          <p:cNvSpPr txBox="1"/>
          <p:nvPr>
            <p:ph idx="1" type="body"/>
          </p:nvPr>
        </p:nvSpPr>
        <p:spPr>
          <a:xfrm>
            <a:off x="649287" y="1312862"/>
            <a:ext cx="8229600" cy="466725"/>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0" baseline="0" i="0" lang="en-US" sz="1200" u="none" cap="none" strike="noStrike">
                <a:solidFill>
                  <a:srgbClr val="002060"/>
                </a:solidFill>
                <a:latin typeface="Arial"/>
                <a:ea typeface="Arial"/>
                <a:cs typeface="Arial"/>
                <a:sym typeface="Arial"/>
              </a:rPr>
              <a:t>$ mkdir ejemplosPig</a:t>
            </a:r>
          </a:p>
          <a:p>
            <a:pPr indent="-342900" lvl="0" marL="342900" marR="0" rtl="0" algn="l">
              <a:lnSpc>
                <a:spcPct val="100000"/>
              </a:lnSpc>
              <a:spcBef>
                <a:spcPts val="0"/>
              </a:spcBef>
              <a:spcAft>
                <a:spcPts val="0"/>
              </a:spcAft>
              <a:buClr>
                <a:schemeClr val="lt1"/>
              </a:buClr>
              <a:buSzPct val="25000"/>
              <a:buFont typeface="Times New Roman"/>
              <a:buChar char="•"/>
            </a:pPr>
            <a:r>
              <a:rPr b="0" baseline="0" i="0" lang="en-US" sz="1200" u="none" cap="none" strike="noStrike">
                <a:solidFill>
                  <a:srgbClr val="002060"/>
                </a:solidFill>
                <a:latin typeface="Arial"/>
                <a:ea typeface="Arial"/>
                <a:cs typeface="Arial"/>
                <a:sym typeface="Arial"/>
              </a:rPr>
              <a:t>$ sudo nano ejemplosPig/discografia.txt</a:t>
            </a:r>
          </a:p>
          <a:p>
            <a:pPr indent="0" lvl="0" marL="0" marR="0" rtl="0" algn="l">
              <a:spcBef>
                <a:spcPts val="0"/>
              </a:spcBef>
              <a:buNone/>
            </a:pPr>
            <a:r>
              <a:t/>
            </a:r>
            <a:endParaRPr b="0" baseline="0" i="0" sz="1200" u="none" cap="none" strike="noStrike">
              <a:solidFill>
                <a:srgbClr val="002060"/>
              </a:solidFill>
              <a:latin typeface="Arial"/>
              <a:ea typeface="Arial"/>
              <a:cs typeface="Arial"/>
              <a:sym typeface="Arial"/>
            </a:endParaRPr>
          </a:p>
        </p:txBody>
      </p:sp>
      <p:sp>
        <p:nvSpPr>
          <p:cNvPr id="125" name="Shape 125"/>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Ejemplo de Grunt</a:t>
            </a:r>
          </a:p>
        </p:txBody>
      </p:sp>
      <p:sp>
        <p:nvSpPr>
          <p:cNvPr id="126" name="Shape 126"/>
          <p:cNvSpPr txBox="1"/>
          <p:nvPr/>
        </p:nvSpPr>
        <p:spPr>
          <a:xfrm>
            <a:off x="1028700" y="2393950"/>
            <a:ext cx="3446400" cy="2883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0" baseline="0" lang="en-US" sz="1200" u="none" cap="none" strike="noStrike">
                <a:solidFill>
                  <a:srgbClr val="002060"/>
                </a:solidFill>
                <a:latin typeface="Arial"/>
                <a:ea typeface="Arial"/>
                <a:cs typeface="Arial"/>
                <a:sym typeface="Arial"/>
              </a:rPr>
              <a:t>1967, The Piper at the Gates of Dawn,131,6</a:t>
            </a:r>
            <a:br>
              <a:rPr b="0" baseline="0" lang="en-US" sz="1200" u="none" cap="none" strike="noStrike">
                <a:solidFill>
                  <a:srgbClr val="002060"/>
                </a:solidFill>
                <a:latin typeface="Arial"/>
                <a:ea typeface="Arial"/>
                <a:cs typeface="Arial"/>
                <a:sym typeface="Arial"/>
              </a:rPr>
            </a:br>
            <a:r>
              <a:rPr b="0" baseline="0" lang="en-US" sz="1200" u="none" cap="none" strike="noStrike">
                <a:solidFill>
                  <a:srgbClr val="002060"/>
                </a:solidFill>
                <a:latin typeface="Arial"/>
                <a:ea typeface="Arial"/>
                <a:cs typeface="Arial"/>
                <a:sym typeface="Arial"/>
              </a:rPr>
              <a:t>1968, A Saucerful of Secrets,999,9</a:t>
            </a:r>
            <a:br>
              <a:rPr b="0" baseline="0" lang="en-US" sz="1200" u="none" cap="none" strike="noStrike">
                <a:solidFill>
                  <a:srgbClr val="002060"/>
                </a:solidFill>
                <a:latin typeface="Arial"/>
                <a:ea typeface="Arial"/>
                <a:cs typeface="Arial"/>
                <a:sym typeface="Arial"/>
              </a:rPr>
            </a:br>
            <a:r>
              <a:rPr b="0" baseline="0" lang="en-US" sz="1200" u="none" cap="none" strike="noStrike">
                <a:solidFill>
                  <a:srgbClr val="002060"/>
                </a:solidFill>
                <a:latin typeface="Arial"/>
                <a:ea typeface="Arial"/>
                <a:cs typeface="Arial"/>
                <a:sym typeface="Arial"/>
              </a:rPr>
              <a:t>1969, Music from the Film More,153,9</a:t>
            </a:r>
            <a:br>
              <a:rPr b="0" baseline="0" lang="en-US" sz="1200" u="none" cap="none" strike="noStrike">
                <a:solidFill>
                  <a:srgbClr val="002060"/>
                </a:solidFill>
                <a:latin typeface="Arial"/>
                <a:ea typeface="Arial"/>
                <a:cs typeface="Arial"/>
                <a:sym typeface="Arial"/>
              </a:rPr>
            </a:br>
            <a:r>
              <a:rPr b="0" baseline="0" lang="en-US" sz="1200" u="none" cap="none" strike="noStrike">
                <a:solidFill>
                  <a:srgbClr val="002060"/>
                </a:solidFill>
                <a:latin typeface="Arial"/>
                <a:ea typeface="Arial"/>
                <a:cs typeface="Arial"/>
                <a:sym typeface="Arial"/>
              </a:rPr>
              <a:t>1969, Ummagumma,74,5</a:t>
            </a:r>
            <a:br>
              <a:rPr b="0" baseline="0" lang="en-US" sz="1200" u="none" cap="none" strike="noStrike">
                <a:solidFill>
                  <a:srgbClr val="002060"/>
                </a:solidFill>
                <a:latin typeface="Arial"/>
                <a:ea typeface="Arial"/>
                <a:cs typeface="Arial"/>
                <a:sym typeface="Arial"/>
              </a:rPr>
            </a:br>
            <a:r>
              <a:rPr b="0" baseline="0" lang="en-US" sz="1200" u="none" cap="none" strike="noStrike">
                <a:solidFill>
                  <a:srgbClr val="002060"/>
                </a:solidFill>
                <a:latin typeface="Arial"/>
                <a:ea typeface="Arial"/>
                <a:cs typeface="Arial"/>
                <a:sym typeface="Arial"/>
              </a:rPr>
              <a:t>1970, Atom Heart Mother,55,1</a:t>
            </a:r>
            <a:br>
              <a:rPr b="0" baseline="0" lang="en-US" sz="1200" u="none" cap="none" strike="noStrike">
                <a:solidFill>
                  <a:srgbClr val="002060"/>
                </a:solidFill>
                <a:latin typeface="Arial"/>
                <a:ea typeface="Arial"/>
                <a:cs typeface="Arial"/>
                <a:sym typeface="Arial"/>
              </a:rPr>
            </a:br>
            <a:r>
              <a:rPr b="0" baseline="0" lang="en-US" sz="1200" u="none" cap="none" strike="noStrike">
                <a:solidFill>
                  <a:srgbClr val="002060"/>
                </a:solidFill>
                <a:latin typeface="Arial"/>
                <a:ea typeface="Arial"/>
                <a:cs typeface="Arial"/>
                <a:sym typeface="Arial"/>
              </a:rPr>
              <a:t>1972, Obscured by Clouds, 46,6</a:t>
            </a:r>
            <a:br>
              <a:rPr b="0" baseline="0" lang="en-US" sz="1200" u="none" cap="none" strike="noStrike">
                <a:solidFill>
                  <a:srgbClr val="002060"/>
                </a:solidFill>
                <a:latin typeface="Arial"/>
                <a:ea typeface="Arial"/>
                <a:cs typeface="Arial"/>
                <a:sym typeface="Arial"/>
              </a:rPr>
            </a:br>
            <a:r>
              <a:rPr b="0" baseline="0" lang="en-US" sz="1200" u="none" cap="none" strike="noStrike">
                <a:solidFill>
                  <a:srgbClr val="002060"/>
                </a:solidFill>
                <a:latin typeface="Arial"/>
                <a:ea typeface="Arial"/>
                <a:cs typeface="Arial"/>
                <a:sym typeface="Arial"/>
              </a:rPr>
              <a:t>1973, The Dark Side of the Moon, 1,1</a:t>
            </a:r>
            <a:br>
              <a:rPr b="0" baseline="0" lang="en-US" sz="1200" u="none" cap="none" strike="noStrike">
                <a:solidFill>
                  <a:srgbClr val="002060"/>
                </a:solidFill>
                <a:latin typeface="Arial"/>
                <a:ea typeface="Arial"/>
                <a:cs typeface="Arial"/>
                <a:sym typeface="Arial"/>
              </a:rPr>
            </a:br>
            <a:r>
              <a:rPr b="0" baseline="0" lang="en-US" sz="1200" u="none" cap="none" strike="noStrike">
                <a:solidFill>
                  <a:srgbClr val="002060"/>
                </a:solidFill>
                <a:latin typeface="Arial"/>
                <a:ea typeface="Arial"/>
                <a:cs typeface="Arial"/>
                <a:sym typeface="Arial"/>
              </a:rPr>
              <a:t>1975, Wish you Were Here, 1,1</a:t>
            </a:r>
            <a:br>
              <a:rPr b="0" baseline="0" lang="en-US" sz="1200" u="none" cap="none" strike="noStrike">
                <a:solidFill>
                  <a:srgbClr val="002060"/>
                </a:solidFill>
                <a:latin typeface="Arial"/>
                <a:ea typeface="Arial"/>
                <a:cs typeface="Arial"/>
                <a:sym typeface="Arial"/>
              </a:rPr>
            </a:br>
            <a:r>
              <a:rPr b="0" baseline="0" lang="en-US" sz="1200" u="none" cap="none" strike="noStrike">
                <a:solidFill>
                  <a:srgbClr val="002060"/>
                </a:solidFill>
                <a:latin typeface="Arial"/>
                <a:ea typeface="Arial"/>
                <a:cs typeface="Arial"/>
                <a:sym typeface="Arial"/>
              </a:rPr>
              <a:t>1977, Animals, 3,2</a:t>
            </a:r>
            <a:br>
              <a:rPr b="0" baseline="0" lang="en-US" sz="1200" u="none" cap="none" strike="noStrike">
                <a:solidFill>
                  <a:srgbClr val="002060"/>
                </a:solidFill>
                <a:latin typeface="Arial"/>
                <a:ea typeface="Arial"/>
                <a:cs typeface="Arial"/>
                <a:sym typeface="Arial"/>
              </a:rPr>
            </a:br>
            <a:r>
              <a:rPr b="0" baseline="0" lang="en-US" sz="1200" u="none" cap="none" strike="noStrike">
                <a:solidFill>
                  <a:srgbClr val="002060"/>
                </a:solidFill>
                <a:latin typeface="Arial"/>
                <a:ea typeface="Arial"/>
                <a:cs typeface="Arial"/>
                <a:sym typeface="Arial"/>
              </a:rPr>
              <a:t>1979, The Wall, 1,3</a:t>
            </a:r>
            <a:br>
              <a:rPr b="0" baseline="0" lang="en-US" sz="1200" u="none" cap="none" strike="noStrike">
                <a:solidFill>
                  <a:srgbClr val="002060"/>
                </a:solidFill>
                <a:latin typeface="Arial"/>
                <a:ea typeface="Arial"/>
                <a:cs typeface="Arial"/>
                <a:sym typeface="Arial"/>
              </a:rPr>
            </a:br>
            <a:r>
              <a:rPr b="0" baseline="0" lang="en-US" sz="1200" u="none" cap="none" strike="noStrike">
                <a:solidFill>
                  <a:srgbClr val="002060"/>
                </a:solidFill>
                <a:latin typeface="Arial"/>
                <a:ea typeface="Arial"/>
                <a:cs typeface="Arial"/>
                <a:sym typeface="Arial"/>
              </a:rPr>
              <a:t>1983, The Final Cut, 6,1</a:t>
            </a:r>
            <a:br>
              <a:rPr b="0" baseline="0" lang="en-US" sz="1200" u="none" cap="none" strike="noStrike">
                <a:solidFill>
                  <a:srgbClr val="002060"/>
                </a:solidFill>
                <a:latin typeface="Arial"/>
                <a:ea typeface="Arial"/>
                <a:cs typeface="Arial"/>
                <a:sym typeface="Arial"/>
              </a:rPr>
            </a:br>
            <a:r>
              <a:rPr b="0" baseline="0" lang="en-US" sz="1200" u="none" cap="none" strike="noStrike">
                <a:solidFill>
                  <a:srgbClr val="002060"/>
                </a:solidFill>
                <a:latin typeface="Arial"/>
                <a:ea typeface="Arial"/>
                <a:cs typeface="Arial"/>
                <a:sym typeface="Arial"/>
              </a:rPr>
              <a:t>1987, A Momentary Lapse of Reason,3,3</a:t>
            </a:r>
            <a:br>
              <a:rPr b="0" baseline="0" lang="en-US" sz="1200" u="none" cap="none" strike="noStrike">
                <a:solidFill>
                  <a:srgbClr val="002060"/>
                </a:solidFill>
                <a:latin typeface="Arial"/>
                <a:ea typeface="Arial"/>
                <a:cs typeface="Arial"/>
                <a:sym typeface="Arial"/>
              </a:rPr>
            </a:br>
            <a:r>
              <a:rPr b="0" baseline="0" lang="en-US" sz="1200" u="none" cap="none" strike="noStrike">
                <a:solidFill>
                  <a:srgbClr val="002060"/>
                </a:solidFill>
                <a:latin typeface="Arial"/>
                <a:ea typeface="Arial"/>
                <a:cs typeface="Arial"/>
                <a:sym typeface="Arial"/>
              </a:rPr>
              <a:t>1994, The Division Bell, 1,1</a:t>
            </a:r>
            <a:br>
              <a:rPr b="0" baseline="0" lang="en-US" sz="1200" u="none" cap="none" strike="noStrike">
                <a:solidFill>
                  <a:srgbClr val="002060"/>
                </a:solidFill>
                <a:latin typeface="Arial"/>
                <a:ea typeface="Arial"/>
                <a:cs typeface="Arial"/>
                <a:sym typeface="Arial"/>
              </a:rPr>
            </a:br>
            <a:r>
              <a:rPr b="0" baseline="0" lang="en-US" sz="1200" u="none" cap="none" strike="noStrike">
                <a:solidFill>
                  <a:srgbClr val="002060"/>
                </a:solidFill>
                <a:latin typeface="Arial"/>
                <a:ea typeface="Arial"/>
                <a:cs typeface="Arial"/>
                <a:sym typeface="Arial"/>
              </a:rPr>
              <a:t>2014, The Endless River, 3, 1</a:t>
            </a:r>
          </a:p>
        </p:txBody>
      </p:sp>
      <p:pic>
        <p:nvPicPr>
          <p:cNvPr id="127" name="Shape 127"/>
          <p:cNvPicPr preferRelativeResize="0"/>
          <p:nvPr/>
        </p:nvPicPr>
        <p:blipFill>
          <a:blip r:embed="rId3">
            <a:alphaModFix/>
          </a:blip>
          <a:stretch>
            <a:fillRect/>
          </a:stretch>
        </p:blipFill>
        <p:spPr>
          <a:xfrm>
            <a:off x="4420175" y="2299250"/>
            <a:ext cx="4566024" cy="2802824"/>
          </a:xfrm>
          <a:prstGeom prst="rect">
            <a:avLst/>
          </a:prstGeom>
          <a:noFill/>
          <a:ln>
            <a:noFill/>
          </a:ln>
        </p:spPr>
      </p:pic>
      <p:pic>
        <p:nvPicPr>
          <p:cNvPr id="128" name="Shape 128"/>
          <p:cNvPicPr preferRelativeResize="0"/>
          <p:nvPr/>
        </p:nvPicPr>
        <p:blipFill>
          <a:blip r:embed="rId4">
            <a:alphaModFix/>
          </a:blip>
          <a:stretch>
            <a:fillRect/>
          </a:stretch>
        </p:blipFill>
        <p:spPr>
          <a:xfrm>
            <a:off x="1028700" y="1810537"/>
            <a:ext cx="4848225" cy="400050"/>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135" name="Shape 135"/>
          <p:cNvSpPr txBox="1"/>
          <p:nvPr>
            <p:ph idx="1" type="body"/>
          </p:nvPr>
        </p:nvSpPr>
        <p:spPr>
          <a:xfrm>
            <a:off x="649287" y="1312862"/>
            <a:ext cx="8015286" cy="37591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lang="en-US" sz="1200">
                <a:solidFill>
                  <a:srgbClr val="002060"/>
                </a:solidFill>
              </a:rPr>
              <a:t>$ pig -x local</a:t>
            </a:r>
          </a:p>
          <a:p>
            <a:pPr indent="-342900" lvl="0" marL="342900" marR="0" rtl="0" algn="l">
              <a:lnSpc>
                <a:spcPct val="100000"/>
              </a:lnSpc>
              <a:spcBef>
                <a:spcPts val="0"/>
              </a:spcBef>
              <a:spcAft>
                <a:spcPts val="0"/>
              </a:spcAft>
              <a:buClr>
                <a:schemeClr val="lt1"/>
              </a:buClr>
              <a:buSzPct val="25000"/>
              <a:buFont typeface="Times New Roman"/>
              <a:buChar char="•"/>
            </a:pPr>
            <a:r>
              <a:rPr b="0" baseline="0" i="0" lang="en-US" sz="1200" u="none" cap="none" strike="noStrike">
                <a:solidFill>
                  <a:srgbClr val="002060"/>
                </a:solidFill>
                <a:latin typeface="Arial"/>
                <a:ea typeface="Arial"/>
                <a:cs typeface="Arial"/>
                <a:sym typeface="Arial"/>
              </a:rPr>
              <a:t>grunt&gt; ls </a:t>
            </a:r>
            <a:r>
              <a:rPr lang="en-US" sz="1200">
                <a:solidFill>
                  <a:srgbClr val="002060"/>
                </a:solidFill>
              </a:rPr>
              <a:t>/home/bigdata/</a:t>
            </a:r>
            <a:r>
              <a:rPr b="0" baseline="0" i="0" lang="en-US" sz="1200" u="none" cap="none" strike="noStrike">
                <a:solidFill>
                  <a:srgbClr val="002060"/>
                </a:solidFill>
                <a:latin typeface="Arial"/>
                <a:ea typeface="Arial"/>
                <a:cs typeface="Arial"/>
                <a:sym typeface="Arial"/>
              </a:rPr>
              <a:t>ejemplosPig</a:t>
            </a:r>
            <a:br>
              <a:rPr b="0" baseline="0" i="0" lang="en-US" sz="1200" u="none" cap="none" strike="noStrike">
                <a:solidFill>
                  <a:srgbClr val="002060"/>
                </a:solidFill>
                <a:latin typeface="Arial"/>
                <a:ea typeface="Arial"/>
                <a:cs typeface="Arial"/>
                <a:sym typeface="Arial"/>
              </a:rPr>
            </a:br>
            <a:r>
              <a:rPr b="0" baseline="0" i="0" lang="en-US" sz="1200" u="none" cap="none" strike="noStrike">
                <a:solidFill>
                  <a:srgbClr val="002060"/>
                </a:solidFill>
                <a:latin typeface="Arial"/>
                <a:ea typeface="Arial"/>
                <a:cs typeface="Arial"/>
                <a:sym typeface="Arial"/>
              </a:rPr>
              <a:t>grunt&gt; cat /home/bigdata/ejemplosPig/discografia.txt</a:t>
            </a:r>
          </a:p>
          <a:p>
            <a:pPr indent="0" lvl="0" marL="0" marR="0" rtl="0" algn="l">
              <a:spcBef>
                <a:spcPts val="0"/>
              </a:spcBef>
              <a:buNone/>
            </a:pPr>
            <a:r>
              <a:t/>
            </a:r>
            <a:endParaRPr b="0" baseline="0" i="0" sz="1200" u="none" cap="none" strike="noStrike">
              <a:solidFill>
                <a:srgbClr val="002060"/>
              </a:solidFill>
              <a:latin typeface="Arial"/>
              <a:ea typeface="Arial"/>
              <a:cs typeface="Arial"/>
              <a:sym typeface="Arial"/>
            </a:endParaRPr>
          </a:p>
        </p:txBody>
      </p:sp>
      <p:sp>
        <p:nvSpPr>
          <p:cNvPr id="136" name="Shape 136"/>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Ejemplo de Grunt</a:t>
            </a:r>
          </a:p>
          <a:p>
            <a:pPr indent="0" lvl="0" marL="0" marR="0" rtl="0" algn="l">
              <a:lnSpc>
                <a:spcPct val="100000"/>
              </a:lnSpc>
              <a:spcBef>
                <a:spcPts val="0"/>
              </a:spcBef>
              <a:spcAft>
                <a:spcPts val="0"/>
              </a:spcAft>
              <a:buNone/>
            </a:pPr>
            <a:r>
              <a:t/>
            </a:r>
            <a:endParaRPr b="1" baseline="0" i="0" sz="2200" u="none" cap="none" strike="noStrike">
              <a:solidFill>
                <a:srgbClr val="1C1C1C"/>
              </a:solidFill>
              <a:latin typeface="Arial"/>
              <a:ea typeface="Arial"/>
              <a:cs typeface="Arial"/>
              <a:sym typeface="Arial"/>
            </a:endParaRPr>
          </a:p>
        </p:txBody>
      </p:sp>
      <p:pic>
        <p:nvPicPr>
          <p:cNvPr id="137" name="Shape 137"/>
          <p:cNvPicPr preferRelativeResize="0"/>
          <p:nvPr/>
        </p:nvPicPr>
        <p:blipFill>
          <a:blip r:embed="rId3">
            <a:alphaModFix/>
          </a:blip>
          <a:stretch>
            <a:fillRect/>
          </a:stretch>
        </p:blipFill>
        <p:spPr>
          <a:xfrm>
            <a:off x="1102225" y="2068150"/>
            <a:ext cx="5314950" cy="326707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144" name="Shape 144"/>
          <p:cNvSpPr txBox="1"/>
          <p:nvPr>
            <p:ph idx="1" type="body"/>
          </p:nvPr>
        </p:nvSpPr>
        <p:spPr>
          <a:xfrm>
            <a:off x="649275" y="931860"/>
            <a:ext cx="8058000" cy="2726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lang="en-US" sz="1100">
                <a:solidFill>
                  <a:srgbClr val="002060"/>
                </a:solidFill>
              </a:rPr>
              <a:t>grunt&gt;help</a:t>
            </a: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0" lvl="0" marL="0" marR="0" rtl="0" algn="l">
              <a:spcBef>
                <a:spcPts val="0"/>
              </a:spcBef>
              <a:buNone/>
            </a:pPr>
            <a:r>
              <a:t/>
            </a:r>
            <a:endParaRPr b="1" baseline="0" i="0" sz="1100" u="none" cap="none" strike="noStrike">
              <a:solidFill>
                <a:srgbClr val="002060"/>
              </a:solidFill>
              <a:latin typeface="Arial"/>
              <a:ea typeface="Arial"/>
              <a:cs typeface="Arial"/>
              <a:sym typeface="Arial"/>
            </a:endParaRPr>
          </a:p>
        </p:txBody>
      </p:sp>
      <p:sp>
        <p:nvSpPr>
          <p:cNvPr id="145" name="Shape 145"/>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Comandos avanzados de Grunt</a:t>
            </a:r>
          </a:p>
        </p:txBody>
      </p:sp>
      <p:pic>
        <p:nvPicPr>
          <p:cNvPr id="146" name="Shape 146"/>
          <p:cNvPicPr preferRelativeResize="0"/>
          <p:nvPr/>
        </p:nvPicPr>
        <p:blipFill>
          <a:blip r:embed="rId3">
            <a:alphaModFix/>
          </a:blip>
          <a:stretch>
            <a:fillRect/>
          </a:stretch>
        </p:blipFill>
        <p:spPr>
          <a:xfrm>
            <a:off x="1105425" y="1212074"/>
            <a:ext cx="6758723" cy="4835724"/>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1_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3_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