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4062A977-C0EC-965B-F747-2893DC57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4" r="27617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F0ABA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F0AB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0AB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eviewer">
            <a:extLst>
              <a:ext uri="{FF2B5EF4-FFF2-40B4-BE49-F238E27FC236}">
                <a16:creationId xmlns:a16="http://schemas.microsoft.com/office/drawing/2014/main" id="{2B7CE85B-F92C-8E96-F10C-0F51D63D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" y="1455174"/>
            <a:ext cx="4399935" cy="43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2B6DEC6B-C974-BE29-2EA7-FF95A399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211" y="596522"/>
            <a:ext cx="45826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Título / Introducción</a:t>
            </a:r>
            <a:endParaRPr kumimoji="0" lang="es-MX" altLang="es-MX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Bienvenidos a mi presentación sobre una canción que ha conquistado al mundo del K-pop: “Butter” de BTS.</a:t>
            </a:r>
            <a:b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Hoy conoceremos su mensaje, estilo y por qué ha sido tan exitosa.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76F8DB3-C9D4-769C-CC40-88E96E50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438" y="2113308"/>
            <a:ext cx="53996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¿De qué trata la canción?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Butter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una canción alegre, con ritmos pegajosos y letras en inglés. Habla de confianza, estilo y cómo “derriten” a sus fans con su presencia.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9C53CBF-DBD6-06A7-571D-B9F81135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640" y="3537762"/>
            <a:ext cx="43944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la hace especial?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 energía positiva, coreografía icónica y el carisma de los miembros de BTS.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Además, es una canción en inglés que llegó al número 1 en Billboard.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5D67525-17BC-1F80-C8F1-C483FA49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910" y="5089476"/>
            <a:ext cx="595474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cultural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BTS rompió récords con “Butter” y demostró que el K-pop tiene un lugar global.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un ejemplo de cómo la música coreana conecta con millones de personas.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0F33-617B-97EC-8A0B-80BAB1A0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7A8F-D89B-CD39-4839-0DEF415E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82F7-7D75-6E57-A0AB-B8825ACB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04D6A8-2ED3-4282-41A1-E4729417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915" y="1377133"/>
            <a:ext cx="39492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 opinión personal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 gusta porque transmite buena vibra, tiene una coreografía divertida y demuestra lo que es el K-pop: talento, estilo y conexión con los fans.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Cierre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Butter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es solo una canción, es parte de una ola cultural que sigue creciendo.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¡Gracias por ver mi presentación! ¿Y tú, ya escuchaste “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Butter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”?</a:t>
            </a:r>
          </a:p>
        </p:txBody>
      </p:sp>
      <p:pic>
        <p:nvPicPr>
          <p:cNvPr id="8" name="Picture 7" descr="Colorful leaf patterns">
            <a:extLst>
              <a:ext uri="{FF2B5EF4-FFF2-40B4-BE49-F238E27FC236}">
                <a16:creationId xmlns:a16="http://schemas.microsoft.com/office/drawing/2014/main" id="{23447754-E099-E932-B21F-93E6A163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4" r="27617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9" name="Picture 2" descr="previewer">
            <a:extLst>
              <a:ext uri="{FF2B5EF4-FFF2-40B4-BE49-F238E27FC236}">
                <a16:creationId xmlns:a16="http://schemas.microsoft.com/office/drawing/2014/main" id="{005118C2-C458-824E-6F0C-4935D863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" y="1455174"/>
            <a:ext cx="4399935" cy="43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9D97-D9D9-C26D-D00D-9C2B6981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F4A7-290E-F34D-E850-A3DACA41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6FFF-5F43-22D7-1B83-0F8CC0AE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AEBA92-E8FB-C36A-9952-A4728CC8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574" y="842098"/>
            <a:ext cx="587342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para Leonardo AI (para ilustrar tu video)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(en inglés):</a:t>
            </a:r>
            <a:b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vibrant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digital fan art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illustration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 K-pop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colorful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lights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stylish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outfits, and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energetic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poses.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Inspired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BTS '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Butter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' music video.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excited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O en español (también funciona):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s-MX" altLang="es-MX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MX" sz="2000">
                <a:latin typeface="Arial" panose="020B0604020202020204" pitchFamily="34" charset="0"/>
                <a:cs typeface="Arial" panose="020B0604020202020204" pitchFamily="34" charset="0"/>
              </a:rPr>
              <a:t>Crea 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una ilustración digital colorida de un grupo K-pop actuando en el escenario con luces brillantes, ropa llamativa y poses enérgicas. Inspirado en el video musical de '</a:t>
            </a:r>
            <a:r>
              <a:rPr lang="es-MX" alt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Butter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' de BTS. Agrega efectos suaves y una audiencia emocionada.</a:t>
            </a:r>
          </a:p>
        </p:txBody>
      </p:sp>
    </p:spTree>
    <p:extLst>
      <p:ext uri="{BB962C8B-B14F-4D97-AF65-F5344CB8AC3E}">
        <p14:creationId xmlns:p14="http://schemas.microsoft.com/office/powerpoint/2010/main" val="6514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416B-0EF7-50E6-FEDC-B756DA23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completarías la tabla I.M.P.A.C.T. para ese proyecto?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8A90-44B6-740E-DA8A-DC76034B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C217-AEE3-329A-3AFD-12266342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7230-E391-78A3-2113-6732F22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3BB12C-5DC4-4251-C018-512F6550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07774"/>
              </p:ext>
            </p:extLst>
          </p:nvPr>
        </p:nvGraphicFramePr>
        <p:xfrm>
          <a:off x="1402735" y="1791382"/>
          <a:ext cx="8127999" cy="448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479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96150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586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Elemento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Herramientas IA sugeridas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Tu ejemplo / Comentarios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Idear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/>
                        <a:t>ChatGPT</a:t>
                      </a:r>
                      <a:r>
                        <a:rPr lang="es-MX" sz="1800" dirty="0"/>
                        <a:t>, </a:t>
                      </a:r>
                      <a:r>
                        <a:rPr lang="es-MX" sz="1800" dirty="0" err="1"/>
                        <a:t>DeepSeek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Usé </a:t>
                      </a:r>
                      <a:r>
                        <a:rPr lang="es-MX" sz="1800" dirty="0" err="1"/>
                        <a:t>ChatGPT</a:t>
                      </a:r>
                      <a:r>
                        <a:rPr lang="es-MX" sz="1800" dirty="0"/>
                        <a:t> para generar el guion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9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Maspear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/>
                        <a:t>DeepSeek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Organicé las ideas en orden lógico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Producir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PowerPoint, </a:t>
                      </a:r>
                      <a:r>
                        <a:rPr lang="es-MX" sz="1800" dirty="0" err="1"/>
                        <a:t>Canva</a:t>
                      </a:r>
                      <a:r>
                        <a:rPr lang="es-MX" sz="1800" dirty="0"/>
                        <a:t>, Leonardo AI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Hice las diapositivas con animaciones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Ajustar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PowerPoint (revisión)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Revisé ortografía y tiempos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Comunicar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Exportar como video, Google Drive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Subí a Drive y compartí el enlace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Probar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/>
                        <a:t>ChatGPT</a:t>
                      </a:r>
                      <a:r>
                        <a:rPr lang="es-MX" sz="1800" dirty="0"/>
                        <a:t> (</a:t>
                      </a:r>
                      <a:r>
                        <a:rPr lang="es-MX" sz="1800" dirty="0" err="1"/>
                        <a:t>feedback</a:t>
                      </a:r>
                      <a:r>
                        <a:rPr lang="es-MX" sz="1800" dirty="0"/>
                        <a:t>)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 pedí a </a:t>
                      </a:r>
                      <a:r>
                        <a:rPr lang="es-MX" sz="1800" dirty="0" err="1"/>
                        <a:t>ChatGPT</a:t>
                      </a:r>
                      <a:r>
                        <a:rPr lang="es-MX" sz="1800" dirty="0"/>
                        <a:t> que revise el guion</a:t>
                      </a:r>
                      <a:endParaRPr lang="es-MX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0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5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8DAA-2D24-0C06-8110-8CDDFA78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Enlace: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BFEE-C76B-6D29-DC92-612D08DC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42BC-A0CA-10AC-AE27-3CD9EF2E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May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4545-2368-AF11-51CB-A0E0CF0D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36D4-04B7-D426-EF5B-1FA5BB5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Dante (Headings)2</vt:lpstr>
      <vt:lpstr>Georgia Pro</vt:lpstr>
      <vt:lpstr>Helvetica Neue Medium</vt:lpstr>
      <vt:lpstr>Wingdings 2</vt:lpstr>
      <vt:lpstr>OffsetVTI</vt:lpstr>
      <vt:lpstr>PowerPoint Presentation</vt:lpstr>
      <vt:lpstr>PowerPoint Presentation</vt:lpstr>
      <vt:lpstr>PowerPoint Presentation</vt:lpstr>
      <vt:lpstr>¿Cómo completarías la tabla I.M.P.A.C.T. para ese proyecto?</vt:lpstr>
      <vt:lpstr>Enlace: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Chavarín</dc:creator>
  <cp:lastModifiedBy>Alfonso Chavarín</cp:lastModifiedBy>
  <cp:revision>3</cp:revision>
  <dcterms:created xsi:type="dcterms:W3CDTF">2025-05-11T09:09:41Z</dcterms:created>
  <dcterms:modified xsi:type="dcterms:W3CDTF">2025-05-11T10:27:28Z</dcterms:modified>
</cp:coreProperties>
</file>