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CD98-D708-CCB3-91E4-A7A6DDC3E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C54EC-0B74-2610-077F-BF2341CA1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66940-4F64-8FA8-E3F1-BD1B04AD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44AB-EAA3-3C78-5936-2D253350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CA6E-F8CA-179F-9FDA-21D5B1FC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3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0F53-F97B-1E4E-B5E5-3A47C1DA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A248A-90A9-BFCD-A474-7BCD294EC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C3FC6-2C03-53FA-1807-7D20D8B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E908-68D6-2B94-262C-24E38237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E33B-B046-6145-FA24-7F3810A2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8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489F5-D4EE-091A-9C1C-55083B8E7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6F4A-1AC3-2121-47DD-1AF2651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B4BC-F4A6-7474-5E29-62B43DE4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6168-F9A9-293D-2DBE-A952FF07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AD168-0EC9-FBC7-0337-94EF8F74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291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F3B1-4C4A-6210-B5E9-99D2FB5F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675E-2C3A-3073-190A-6A47D5A7B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4E3E-5B53-4DA6-8545-5E4A85DE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FDAF2-A0BD-00AF-DDB8-2720F750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53B8C-C851-B9BB-A6CF-859698C1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74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0D72-7AEA-A344-CEB7-93A8A4FD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E353A-C585-1F08-73A4-3A2A1F2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81CA-74C9-4D55-4F50-A166D9AE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2A796-3CC5-7604-C548-0966652E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D952-166A-EA60-9BF2-01E2E1A4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0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8108-91EC-DAC4-3A5B-58A5333A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5D3E4-1BA2-542C-0A82-B71A74810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01D24-06A3-92AD-D120-1B91BC035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52440-609A-EA2C-53A7-4DF06492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A07DD-1C18-9AFB-C14E-3DC25348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60698-3760-43DD-DB3F-43BF9570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59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7E9A-E07F-0EC3-0106-C8B93ABA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92F8-26F7-A08D-89DF-3778C83D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5AA50-544F-2230-C8E4-8B0508D82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B860D-1097-498F-5A06-3A83D4BF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65965-2640-B832-F51E-723E805B5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D6090-1CA5-EC80-3823-76B3B92B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01D2C-5263-D5BF-7BF7-96AE66A4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21902-2445-EE7D-6BA5-ECF87B14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57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42D4-29FE-0BF4-FE59-8880CCEE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DF57A-83C1-8085-3D20-FD69F354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2BD17-CCA8-296F-28A7-E8DDA430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B972A-DEAE-269C-975B-27A79995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46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A9E55-E0CF-30C0-CF67-059A091F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81F12-9ACB-6DEB-8594-2DEFD3CF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C57FE-37C2-827A-A34C-BFCE8865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107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59CD-C412-B830-FAB2-1A990F23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38A8-DB34-A440-DE0F-F6FD39CF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4DAB7-481E-8DDD-D468-8C1BCBC37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8C005-9F24-D275-3ECB-D657F14F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1E1BC-FB54-F3A2-43D2-445E9E1B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7E0EB-2621-78A8-400B-046E509E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50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9870-AB61-88F9-9FA7-8731FD45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8D68E-46C4-6517-5CA1-5275AED4B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93873-6491-6D85-DBAA-25F03A37D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20036-719E-9EF9-B0B0-03B96DF4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C0D8-0949-E025-29F4-6248CE2D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80D89-41EF-7BBD-63CB-4DBA2697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81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72EE9-75A1-5897-99C0-3B9EDC0D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04B0A-3B3B-74A4-B8D0-B1FBAF81F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FC12B-CFC8-FBC3-9108-5F56EA7D8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CD6C9-FA96-4B81-B08A-FC4D40BBD3EA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45A4-2D58-E876-0403-B396596BF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0F54-541A-4F9F-ED8C-96B7B0B23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CECE3-6E99-4C59-9B53-B8F536F8B3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430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leonardo.ai/image-genera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imagine.art/dashboard/video/tool/text-to-video?image=blob%3Ahttps%3A%2F%2Fwww.imagine.art%2F49554f30-2953-48bf-b518-768abdaba74f&amp;tool=image-to-vide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freepik.com/pikaso/ai-image-generator#from_element=home_howto_moda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norlax sits peacefully atop a mountain at sunset in a fantastical world. His expression is calm yet powerful, like a wise ancient guardian. The landscape around him includes lush green valleys, towering trees, and a distant waterfall. The sky glows with hues of orange, pink, and purple as the full moon begins to rise. The image is in a high-definition realistic style, with fine texture details on Snorlax’s fur and the surrounding nature. The perspective is slightly low-angle from the side, emphasizing his majestic presence. Aspect ratio: 16:9.">
            <a:extLst>
              <a:ext uri="{FF2B5EF4-FFF2-40B4-BE49-F238E27FC236}">
                <a16:creationId xmlns:a16="http://schemas.microsoft.com/office/drawing/2014/main" id="{A7819E5F-186C-4753-887C-6BC4C20C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9" y="0"/>
            <a:ext cx="3642527" cy="36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2DFA01-E096-24F9-F8D7-FD569C7CBE31}"/>
              </a:ext>
            </a:extLst>
          </p:cNvPr>
          <p:cNvSpPr txBox="1"/>
          <p:nvPr/>
        </p:nvSpPr>
        <p:spPr>
          <a:xfrm>
            <a:off x="231111" y="3642527"/>
            <a:ext cx="4722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Esto lo </a:t>
            </a:r>
            <a:r>
              <a:rPr lang="en-US" dirty="0" err="1"/>
              <a:t>hice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Leonardo </a:t>
            </a:r>
            <a:r>
              <a:rPr lang="en-US" dirty="0" err="1"/>
              <a:t>ia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https://app.leonardo.ai/image-generation</a:t>
            </a:r>
            <a:endParaRPr lang="en-US" dirty="0"/>
          </a:p>
          <a:p>
            <a:br>
              <a:rPr lang="es-MX" dirty="0"/>
            </a:br>
            <a:r>
              <a:rPr lang="es-MX" dirty="0"/>
              <a:t>Pero eso no es el </a:t>
            </a:r>
            <a:r>
              <a:rPr lang="es-MX" dirty="0" err="1"/>
              <a:t>pokemon</a:t>
            </a:r>
            <a:r>
              <a:rPr lang="es-MX" dirty="0"/>
              <a:t> </a:t>
            </a:r>
            <a:r>
              <a:rPr lang="es-MX" dirty="0" err="1"/>
              <a:t>snorlax</a:t>
            </a:r>
            <a:r>
              <a:rPr lang="es-MX" dirty="0"/>
              <a:t> que yo me esperaba este es el original</a:t>
            </a:r>
          </a:p>
        </p:txBody>
      </p:sp>
      <p:pic>
        <p:nvPicPr>
          <p:cNvPr id="1028" name="Picture 4" descr="How To Get the Green Snorlax in Pokémon Sleep">
            <a:extLst>
              <a:ext uri="{FF2B5EF4-FFF2-40B4-BE49-F238E27FC236}">
                <a16:creationId xmlns:a16="http://schemas.microsoft.com/office/drawing/2014/main" id="{51BCF2DA-64C7-BEA0-BB4E-323737DFE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1" y="5119855"/>
            <a:ext cx="3156154" cy="15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5232C1-671A-909E-28C1-3F2F66346B60}"/>
              </a:ext>
            </a:extLst>
          </p:cNvPr>
          <p:cNvSpPr txBox="1"/>
          <p:nvPr/>
        </p:nvSpPr>
        <p:spPr>
          <a:xfrm>
            <a:off x="6119477" y="2693609"/>
            <a:ext cx="4650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sz="1100" b="1" dirty="0">
                <a:latin typeface="Arial" panose="020B0604020202020204" pitchFamily="34" charset="0"/>
                <a:cs typeface="Arial" panose="020B0604020202020204" pitchFamily="34" charset="0"/>
              </a:rPr>
              <a:t> (español) que fue hecho por </a:t>
            </a:r>
            <a:r>
              <a:rPr lang="es-MX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chtagtp</a:t>
            </a:r>
            <a:r>
              <a:rPr lang="es-MX" sz="1100" b="1" dirty="0">
                <a:latin typeface="Arial" panose="020B0604020202020204" pitchFamily="34" charset="0"/>
                <a:cs typeface="Arial" panose="020B0604020202020204" pitchFamily="34" charset="0"/>
              </a:rPr>
              <a:t> pero la imagen fue por leonardo </a:t>
            </a:r>
            <a:r>
              <a:rPr lang="es-MX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s-MX" sz="11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se encuentra sentado tranquilamente en la cima de una montaña en un mundo fantástico al atardecer. Su expresión es pacífica pero poderosa, como un guardián sabio y antiguo. A su alrededor, el paisaje muestra valles verdes, árboles gigantes y una cascada lejana. El cielo está teñido de tonos naranjas, rosados y morados por el atardecer, y se ve la luna empezando a aparecer. La imagen tiene un estilo realista en alta definición, con texturas detalladas del pelaje de </a:t>
            </a: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y la naturaleza que lo rodea. La perspectiva es ligeramente contrapicada desde un lado, resaltando la majestuosidad del personaje. Relación de aspecto: 16:9.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056E6B-30B2-7377-A868-26633E468CE3}"/>
              </a:ext>
            </a:extLst>
          </p:cNvPr>
          <p:cNvSpPr txBox="1"/>
          <p:nvPr/>
        </p:nvSpPr>
        <p:spPr>
          <a:xfrm>
            <a:off x="6331974" y="4817267"/>
            <a:ext cx="403284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Prompt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traducido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chatgtp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sits peacefully atop a mountain at sunset in a fantastical world. His expression is calm yet powerful, like a wise ancient guardian. The landscape around him includes lush green valleys, towering trees, and a distant waterfall. The sky glows with hues of orange, pink, and purple as the full moon begins to rise. The image is in a high-definition realistic style, with fine texture details on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Snorlax’s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fur and the surrounding nature. The perspective is slightly low-angle from the side, emphasizing his majestic presence. Aspect ratio: 16:9.</a:t>
            </a:r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2FC0F-B790-3FBF-1C2D-B3D09B9A9FA5}"/>
              </a:ext>
            </a:extLst>
          </p:cNvPr>
          <p:cNvSpPr txBox="1"/>
          <p:nvPr/>
        </p:nvSpPr>
        <p:spPr>
          <a:xfrm>
            <a:off x="6223819" y="216310"/>
            <a:ext cx="465065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Prompt (imagen)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 un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oso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vive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montañas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un bosque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profundo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 un animal que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imagen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cola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original no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cola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fondo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unas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grandes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montañas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 un Estilo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animado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creativo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El sol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apunto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ocultarse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y se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brillo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del Cielo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Ya es hora dormir se va directo a su cueva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Tiene un pelaje muy fuerte y un apetito </a:t>
            </a: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devorable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Tiene un colores divinos pero le gusta dormir mucho .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Aspecto 16:9</a:t>
            </a:r>
          </a:p>
        </p:txBody>
      </p:sp>
    </p:spTree>
    <p:extLst>
      <p:ext uri="{BB962C8B-B14F-4D97-AF65-F5344CB8AC3E}">
        <p14:creationId xmlns:p14="http://schemas.microsoft.com/office/powerpoint/2010/main" val="391950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0071C-D2F8-53C8-E5E0-04EEF74D7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0CB356-B8DB-B5F8-C456-67D3F26A2925}"/>
              </a:ext>
            </a:extLst>
          </p:cNvPr>
          <p:cNvSpPr txBox="1"/>
          <p:nvPr/>
        </p:nvSpPr>
        <p:spPr>
          <a:xfrm>
            <a:off x="234638" y="3013263"/>
            <a:ext cx="47227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Esto lo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hice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image FX: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https://www.imagine.art/dashboard/video/tool/text-to-video?image=blob%3Ahttps%3A%2F%2Fwww.imagine.art%2F49554f30-2953-48bf-b518-768abdaba74f&amp;tool=image-to-video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Pero eso no es el </a:t>
            </a: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pokemon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que yo me esperaba este es el original</a:t>
            </a:r>
          </a:p>
        </p:txBody>
      </p:sp>
      <p:pic>
        <p:nvPicPr>
          <p:cNvPr id="1028" name="Picture 4" descr="How To Get the Green Snorlax in Pokémon Sleep">
            <a:extLst>
              <a:ext uri="{FF2B5EF4-FFF2-40B4-BE49-F238E27FC236}">
                <a16:creationId xmlns:a16="http://schemas.microsoft.com/office/drawing/2014/main" id="{75686182-DE10-D61E-091D-60FB8D6D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58" y="4694474"/>
            <a:ext cx="3156154" cy="15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33560D-9B98-A495-62DE-8BB34CBF78DB}"/>
              </a:ext>
            </a:extLst>
          </p:cNvPr>
          <p:cNvSpPr txBox="1"/>
          <p:nvPr/>
        </p:nvSpPr>
        <p:spPr>
          <a:xfrm>
            <a:off x="6119477" y="2693609"/>
            <a:ext cx="4650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sz="1100" b="1" dirty="0">
                <a:latin typeface="Arial" panose="020B0604020202020204" pitchFamily="34" charset="0"/>
                <a:cs typeface="Arial" panose="020B0604020202020204" pitchFamily="34" charset="0"/>
              </a:rPr>
              <a:t> (español) que fue hecho por </a:t>
            </a:r>
            <a:r>
              <a:rPr lang="es-MX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chtagtp</a:t>
            </a:r>
            <a:r>
              <a:rPr lang="es-MX" sz="1100" b="1" dirty="0">
                <a:latin typeface="Arial" panose="020B0604020202020204" pitchFamily="34" charset="0"/>
                <a:cs typeface="Arial" panose="020B0604020202020204" pitchFamily="34" charset="0"/>
              </a:rPr>
              <a:t> pero la imagen fue por leonardo </a:t>
            </a:r>
            <a:r>
              <a:rPr lang="es-MX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s-MX" sz="11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se encuentra sentado tranquilamente en la cima de una montaña en un mundo fantástico al atardecer. Su expresión es pacífica pero poderosa, como un guardián sabio y antiguo. A su alrededor, el paisaje muestra valles verdes, árboles gigantes y una cascada lejana. El cielo está teñido de tonos naranjas, rosados y morados por el atardecer, y se ve la luna empezando a aparecer. La imagen tiene un estilo realista en alta definición, con texturas detalladas del pelaje de </a:t>
            </a: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y la naturaleza que lo rodea. La perspectiva es ligeramente contrapicada desde un lado, resaltando la majestuosidad del personaje. Relación de aspecto: 16:9.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90C22-C77C-4864-E76E-CA346CB6F7B8}"/>
              </a:ext>
            </a:extLst>
          </p:cNvPr>
          <p:cNvSpPr txBox="1"/>
          <p:nvPr/>
        </p:nvSpPr>
        <p:spPr>
          <a:xfrm>
            <a:off x="6331974" y="4817267"/>
            <a:ext cx="403284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Prompt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traducido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chatgtp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sits peacefully atop a mountain at sunset in a fantastical world. His expression is calm yet powerful, like a wise ancient guardian. The landscape around him includes lush green valleys, towering trees, and a distant waterfall. The sky glows with hues of orange, pink, and purple as the full moon begins to rise. The image is in a high-definition realistic style, with fine texture details on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Snorlax’s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fur and the surrounding nature. The perspective is slightly low-angle from the side, emphasizing his majestic presence. Aspect ratio: 16:9.</a:t>
            </a:r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cartoon of a blue and white stuffed animal sitting on a rock&#10;&#10;AI-generated content may be incorrect.">
            <a:extLst>
              <a:ext uri="{FF2B5EF4-FFF2-40B4-BE49-F238E27FC236}">
                <a16:creationId xmlns:a16="http://schemas.microsoft.com/office/drawing/2014/main" id="{DF330709-22D5-F554-17B2-A55DBDB57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" y="341669"/>
            <a:ext cx="3274142" cy="2455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C9E4BA-4E70-A1B0-0708-4208ADF57B79}"/>
              </a:ext>
            </a:extLst>
          </p:cNvPr>
          <p:cNvSpPr txBox="1"/>
          <p:nvPr/>
        </p:nvSpPr>
        <p:spPr>
          <a:xfrm>
            <a:off x="6253316" y="245806"/>
            <a:ext cx="411150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Prompt imagen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 un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oso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color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blanco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sentado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roca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enfrente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para que no le de la luz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Es un estilo anime pero mas realista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De fondo es una atardecer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La perspectiva es un oso que le gusta dormir sale de su cueva para comer y es muy tranquilo.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Tiene un pelaje </a:t>
            </a: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greuso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pero suave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Los detalles de su color son muy divinos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Aspecto 16:9</a:t>
            </a:r>
          </a:p>
        </p:txBody>
      </p:sp>
    </p:spTree>
    <p:extLst>
      <p:ext uri="{BB962C8B-B14F-4D97-AF65-F5344CB8AC3E}">
        <p14:creationId xmlns:p14="http://schemas.microsoft.com/office/powerpoint/2010/main" val="90139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1E1A5-BF90-01BC-0A4A-8E867F76C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39DE1-3C2E-66EC-F0D7-5FBFC375EEAB}"/>
              </a:ext>
            </a:extLst>
          </p:cNvPr>
          <p:cNvSpPr txBox="1"/>
          <p:nvPr/>
        </p:nvSpPr>
        <p:spPr>
          <a:xfrm>
            <a:off x="231111" y="3642527"/>
            <a:ext cx="47227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Esto lo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hice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freepik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https://www.freepik.com/pikaso/ai-image-generator#from_element=home_howto_modal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Pero eso no es el </a:t>
            </a: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pokemon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que yo me esperaba este es el original</a:t>
            </a:r>
          </a:p>
        </p:txBody>
      </p:sp>
      <p:pic>
        <p:nvPicPr>
          <p:cNvPr id="1028" name="Picture 4" descr="How To Get the Green Snorlax in Pokémon Sleep">
            <a:extLst>
              <a:ext uri="{FF2B5EF4-FFF2-40B4-BE49-F238E27FC236}">
                <a16:creationId xmlns:a16="http://schemas.microsoft.com/office/drawing/2014/main" id="{493012AD-0B1A-6890-E8FD-81B4DC029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11" y="5119855"/>
            <a:ext cx="3156154" cy="15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6BAAC3-EBE0-AEA7-4D9C-4F4DAE24B52F}"/>
              </a:ext>
            </a:extLst>
          </p:cNvPr>
          <p:cNvSpPr txBox="1"/>
          <p:nvPr/>
        </p:nvSpPr>
        <p:spPr>
          <a:xfrm>
            <a:off x="6119477" y="2693609"/>
            <a:ext cx="4650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sz="1100" b="1" dirty="0">
                <a:latin typeface="Arial" panose="020B0604020202020204" pitchFamily="34" charset="0"/>
                <a:cs typeface="Arial" panose="020B0604020202020204" pitchFamily="34" charset="0"/>
              </a:rPr>
              <a:t> (español) que fue hecho por </a:t>
            </a:r>
            <a:r>
              <a:rPr lang="es-MX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chtagtp</a:t>
            </a:r>
            <a:r>
              <a:rPr lang="es-MX" sz="1100" b="1" dirty="0">
                <a:latin typeface="Arial" panose="020B0604020202020204" pitchFamily="34" charset="0"/>
                <a:cs typeface="Arial" panose="020B0604020202020204" pitchFamily="34" charset="0"/>
              </a:rPr>
              <a:t> pero la imagen fue por leonardo </a:t>
            </a:r>
            <a:r>
              <a:rPr lang="es-MX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s-MX" sz="11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se encuentra sentado tranquilamente en la cima de una montaña en un mundo fantástico al atardecer. Su expresión es pacífica pero poderosa, como un guardián sabio y antiguo. A su alrededor, el paisaje muestra valles verdes, árboles gigantes y una cascada lejana. El cielo está teñido de tonos naranjas, rosados y morados por el atardecer, y se ve la luna empezando a aparecer. La imagen tiene un estilo realista en alta definición, con texturas detalladas del pelaje de </a:t>
            </a: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 y la naturaleza que lo rodea. La perspectiva es ligeramente contrapicada desde un lado, resaltando la majestuosidad del personaje. Relación de aspecto: 16:9.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E98CD8-9623-39B0-9779-C43F680FC729}"/>
              </a:ext>
            </a:extLst>
          </p:cNvPr>
          <p:cNvSpPr txBox="1"/>
          <p:nvPr/>
        </p:nvSpPr>
        <p:spPr>
          <a:xfrm>
            <a:off x="6331974" y="4817267"/>
            <a:ext cx="403284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Prompt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traducido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chatgtp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sits peacefully atop a mountain at sunset in a fantastical world. His expression is calm yet powerful, like a wise ancient guardian. The landscape around him includes lush green valleys, towering trees, and a distant waterfall. The sky glows with hues of orange, pink, and purple as the full moon begins to rise. The image is in a high-definition realistic style, with fine texture details on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Snorlax’s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fur and the surrounding nature. The perspective is slightly low-angle from the side, emphasizing his majestic presence. Aspect ratio: 16:9.</a:t>
            </a:r>
            <a:endParaRPr lang="es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8B188-C5FA-7B63-4056-720D3FFE955B}"/>
              </a:ext>
            </a:extLst>
          </p:cNvPr>
          <p:cNvSpPr txBox="1"/>
          <p:nvPr/>
        </p:nvSpPr>
        <p:spPr>
          <a:xfrm>
            <a:off x="6223819" y="216310"/>
            <a:ext cx="465065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Prompt (imagen)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 un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oso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vive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montañas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de un bosque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profundo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 un animal que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esa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imagen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cola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original no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cola de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fondo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unas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grandes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montañas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Un bonito Cielo que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brilla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la luna 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ser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 un Estilo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muy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animado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creativo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oscureciendo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Ya es hora dormir se va directo a su cueva y esta viendo aun solo punto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Tiene un pelaje muy fuerte y un apetito </a:t>
            </a:r>
            <a:r>
              <a:rPr lang="es-MX" sz="1100" dirty="0" err="1">
                <a:latin typeface="Arial" panose="020B0604020202020204" pitchFamily="34" charset="0"/>
                <a:cs typeface="Arial" panose="020B0604020202020204" pitchFamily="34" charset="0"/>
              </a:rPr>
              <a:t>devorable</a:t>
            </a: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Tiene un colores divinos pero le gusta dormir mucho .</a:t>
            </a:r>
          </a:p>
          <a:p>
            <a:pPr marL="342900" indent="-342900">
              <a:buAutoNum type="arabicPeriod"/>
            </a:pPr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Aspecto 16:9</a:t>
            </a:r>
          </a:p>
        </p:txBody>
      </p:sp>
      <p:pic>
        <p:nvPicPr>
          <p:cNvPr id="3" name="Picture 2" descr="A cartoon animal sitting on a rock&#10;&#10;AI-generated content may be incorrect.">
            <a:extLst>
              <a:ext uri="{FF2B5EF4-FFF2-40B4-BE49-F238E27FC236}">
                <a16:creationId xmlns:a16="http://schemas.microsoft.com/office/drawing/2014/main" id="{DE80BCAA-5C5F-09AF-21AA-4E5DEF069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0" y="213559"/>
            <a:ext cx="2534265" cy="25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4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1141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Chavarín</dc:creator>
  <cp:lastModifiedBy>Alfonso Chavarín</cp:lastModifiedBy>
  <cp:revision>5</cp:revision>
  <dcterms:created xsi:type="dcterms:W3CDTF">2025-05-11T22:45:41Z</dcterms:created>
  <dcterms:modified xsi:type="dcterms:W3CDTF">2025-05-11T23:38:17Z</dcterms:modified>
</cp:coreProperties>
</file>