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Economica"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Lato Ligh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jn7a79WxMOWjPs2Rq3NcY7rRzF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4FEF28-113D-4304-BBCA-4DF65610004E}">
  <a:tblStyle styleId="{524FEF28-113D-4304-BBCA-4DF65610004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60"/>
  </p:normalViewPr>
  <p:slideViewPr>
    <p:cSldViewPr snapToGrid="0">
      <p:cViewPr varScale="1">
        <p:scale>
          <a:sx n="142" d="100"/>
          <a:sy n="142" d="100"/>
        </p:scale>
        <p:origin x="103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89"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90"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077fd083b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077fd083b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a4c0abdf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ba4c0abdf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077fd083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077fd083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f0fbf42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f0fbf42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077fd083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077fd083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c077fd083b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c077fd083b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a4c0abd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a4c0abd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2">
  <p:cSld name="CUSTOM_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3599375" y="2132550"/>
            <a:ext cx="1945200" cy="96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46"/>
          <p:cNvSpPr txBox="1">
            <a:spLocks noGrp="1"/>
          </p:cNvSpPr>
          <p:nvPr>
            <p:ph type="ctrTitle" idx="2"/>
          </p:nvPr>
        </p:nvSpPr>
        <p:spPr>
          <a:xfrm>
            <a:off x="6483022" y="1980805"/>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000">
                <a:solidFill>
                  <a:schemeClr val="accent1"/>
                </a:solidFill>
              </a:defRPr>
            </a:lvl1pPr>
            <a:lvl2pPr lvl="1" algn="l">
              <a:lnSpc>
                <a:spcPct val="100000"/>
              </a:lnSpc>
              <a:spcBef>
                <a:spcPts val="0"/>
              </a:spcBef>
              <a:spcAft>
                <a:spcPts val="0"/>
              </a:spcAft>
              <a:buClr>
                <a:srgbClr val="000000"/>
              </a:buClr>
              <a:buSzPts val="2400"/>
              <a:buNone/>
              <a:defRPr sz="2400">
                <a:solidFill>
                  <a:srgbClr val="000000"/>
                </a:solidFill>
              </a:defRPr>
            </a:lvl2pPr>
            <a:lvl3pPr lvl="2" algn="l">
              <a:lnSpc>
                <a:spcPct val="100000"/>
              </a:lnSpc>
              <a:spcBef>
                <a:spcPts val="0"/>
              </a:spcBef>
              <a:spcAft>
                <a:spcPts val="0"/>
              </a:spcAft>
              <a:buClr>
                <a:srgbClr val="000000"/>
              </a:buClr>
              <a:buSzPts val="2400"/>
              <a:buNone/>
              <a:defRPr sz="2400">
                <a:solidFill>
                  <a:srgbClr val="000000"/>
                </a:solidFill>
              </a:defRPr>
            </a:lvl3pPr>
            <a:lvl4pPr lvl="3" algn="l">
              <a:lnSpc>
                <a:spcPct val="100000"/>
              </a:lnSpc>
              <a:spcBef>
                <a:spcPts val="0"/>
              </a:spcBef>
              <a:spcAft>
                <a:spcPts val="0"/>
              </a:spcAft>
              <a:buClr>
                <a:srgbClr val="000000"/>
              </a:buClr>
              <a:buSzPts val="2400"/>
              <a:buNone/>
              <a:defRPr sz="2400">
                <a:solidFill>
                  <a:srgbClr val="000000"/>
                </a:solidFill>
              </a:defRPr>
            </a:lvl4pPr>
            <a:lvl5pPr lvl="4" algn="l">
              <a:lnSpc>
                <a:spcPct val="100000"/>
              </a:lnSpc>
              <a:spcBef>
                <a:spcPts val="0"/>
              </a:spcBef>
              <a:spcAft>
                <a:spcPts val="0"/>
              </a:spcAft>
              <a:buClr>
                <a:srgbClr val="000000"/>
              </a:buClr>
              <a:buSzPts val="2400"/>
              <a:buNone/>
              <a:defRPr sz="2400">
                <a:solidFill>
                  <a:srgbClr val="000000"/>
                </a:solidFill>
              </a:defRPr>
            </a:lvl5pPr>
            <a:lvl6pPr lvl="5" algn="l">
              <a:lnSpc>
                <a:spcPct val="100000"/>
              </a:lnSpc>
              <a:spcBef>
                <a:spcPts val="0"/>
              </a:spcBef>
              <a:spcAft>
                <a:spcPts val="0"/>
              </a:spcAft>
              <a:buClr>
                <a:srgbClr val="000000"/>
              </a:buClr>
              <a:buSzPts val="2400"/>
              <a:buNone/>
              <a:defRPr sz="2400">
                <a:solidFill>
                  <a:srgbClr val="000000"/>
                </a:solidFill>
              </a:defRPr>
            </a:lvl6pPr>
            <a:lvl7pPr lvl="6" algn="l">
              <a:lnSpc>
                <a:spcPct val="100000"/>
              </a:lnSpc>
              <a:spcBef>
                <a:spcPts val="0"/>
              </a:spcBef>
              <a:spcAft>
                <a:spcPts val="0"/>
              </a:spcAft>
              <a:buClr>
                <a:srgbClr val="000000"/>
              </a:buClr>
              <a:buSzPts val="2400"/>
              <a:buNone/>
              <a:defRPr sz="2400">
                <a:solidFill>
                  <a:srgbClr val="000000"/>
                </a:solidFill>
              </a:defRPr>
            </a:lvl7pPr>
            <a:lvl8pPr lvl="7" algn="l">
              <a:lnSpc>
                <a:spcPct val="100000"/>
              </a:lnSpc>
              <a:spcBef>
                <a:spcPts val="0"/>
              </a:spcBef>
              <a:spcAft>
                <a:spcPts val="0"/>
              </a:spcAft>
              <a:buClr>
                <a:srgbClr val="000000"/>
              </a:buClr>
              <a:buSzPts val="2400"/>
              <a:buNone/>
              <a:defRPr sz="2400">
                <a:solidFill>
                  <a:srgbClr val="000000"/>
                </a:solidFill>
              </a:defRPr>
            </a:lvl8pPr>
            <a:lvl9pPr lvl="8" algn="l">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12" name="Google Shape;12;p46"/>
          <p:cNvSpPr txBox="1">
            <a:spLocks noGrp="1"/>
          </p:cNvSpPr>
          <p:nvPr>
            <p:ph type="subTitle" idx="1"/>
          </p:nvPr>
        </p:nvSpPr>
        <p:spPr>
          <a:xfrm>
            <a:off x="6483022" y="2395518"/>
            <a:ext cx="1906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a:lvl1pPr>
            <a:lvl2pPr lvl="1" algn="l">
              <a:lnSpc>
                <a:spcPct val="100000"/>
              </a:lnSpc>
              <a:spcBef>
                <a:spcPts val="0"/>
              </a:spcBef>
              <a:spcAft>
                <a:spcPts val="0"/>
              </a:spcAft>
              <a:buClr>
                <a:srgbClr val="000000"/>
              </a:buClr>
              <a:buSzPts val="1400"/>
              <a:buNone/>
              <a:defRPr>
                <a:solidFill>
                  <a:srgbClr val="000000"/>
                </a:solidFill>
              </a:defRPr>
            </a:lvl2pPr>
            <a:lvl3pPr lvl="2" algn="l">
              <a:lnSpc>
                <a:spcPct val="100000"/>
              </a:lnSpc>
              <a:spcBef>
                <a:spcPts val="0"/>
              </a:spcBef>
              <a:spcAft>
                <a:spcPts val="0"/>
              </a:spcAft>
              <a:buClr>
                <a:srgbClr val="000000"/>
              </a:buClr>
              <a:buSzPts val="1400"/>
              <a:buNone/>
              <a:defRPr>
                <a:solidFill>
                  <a:srgbClr val="000000"/>
                </a:solidFill>
              </a:defRPr>
            </a:lvl3pPr>
            <a:lvl4pPr lvl="3" algn="l">
              <a:lnSpc>
                <a:spcPct val="100000"/>
              </a:lnSpc>
              <a:spcBef>
                <a:spcPts val="0"/>
              </a:spcBef>
              <a:spcAft>
                <a:spcPts val="0"/>
              </a:spcAft>
              <a:buClr>
                <a:srgbClr val="000000"/>
              </a:buClr>
              <a:buSzPts val="1400"/>
              <a:buNone/>
              <a:defRPr>
                <a:solidFill>
                  <a:srgbClr val="000000"/>
                </a:solidFill>
              </a:defRPr>
            </a:lvl4pPr>
            <a:lvl5pPr lvl="4" algn="l">
              <a:lnSpc>
                <a:spcPct val="100000"/>
              </a:lnSpc>
              <a:spcBef>
                <a:spcPts val="0"/>
              </a:spcBef>
              <a:spcAft>
                <a:spcPts val="0"/>
              </a:spcAft>
              <a:buClr>
                <a:srgbClr val="000000"/>
              </a:buClr>
              <a:buSzPts val="1400"/>
              <a:buNone/>
              <a:defRPr>
                <a:solidFill>
                  <a:srgbClr val="000000"/>
                </a:solidFill>
              </a:defRPr>
            </a:lvl5pPr>
            <a:lvl6pPr lvl="5" algn="l">
              <a:lnSpc>
                <a:spcPct val="100000"/>
              </a:lnSpc>
              <a:spcBef>
                <a:spcPts val="0"/>
              </a:spcBef>
              <a:spcAft>
                <a:spcPts val="0"/>
              </a:spcAft>
              <a:buClr>
                <a:srgbClr val="000000"/>
              </a:buClr>
              <a:buSzPts val="1400"/>
              <a:buNone/>
              <a:defRPr>
                <a:solidFill>
                  <a:srgbClr val="000000"/>
                </a:solidFill>
              </a:defRPr>
            </a:lvl6pPr>
            <a:lvl7pPr lvl="6" algn="l">
              <a:lnSpc>
                <a:spcPct val="100000"/>
              </a:lnSpc>
              <a:spcBef>
                <a:spcPts val="0"/>
              </a:spcBef>
              <a:spcAft>
                <a:spcPts val="0"/>
              </a:spcAft>
              <a:buClr>
                <a:srgbClr val="000000"/>
              </a:buClr>
              <a:buSzPts val="1400"/>
              <a:buNone/>
              <a:defRPr>
                <a:solidFill>
                  <a:srgbClr val="000000"/>
                </a:solidFill>
              </a:defRPr>
            </a:lvl7pPr>
            <a:lvl8pPr lvl="7" algn="l">
              <a:lnSpc>
                <a:spcPct val="100000"/>
              </a:lnSpc>
              <a:spcBef>
                <a:spcPts val="0"/>
              </a:spcBef>
              <a:spcAft>
                <a:spcPts val="0"/>
              </a:spcAft>
              <a:buClr>
                <a:srgbClr val="000000"/>
              </a:buClr>
              <a:buSzPts val="1400"/>
              <a:buNone/>
              <a:defRPr>
                <a:solidFill>
                  <a:srgbClr val="000000"/>
                </a:solidFill>
              </a:defRPr>
            </a:lvl8pPr>
            <a:lvl9pPr lvl="8" algn="l">
              <a:lnSpc>
                <a:spcPct val="100000"/>
              </a:lnSpc>
              <a:spcBef>
                <a:spcPts val="0"/>
              </a:spcBef>
              <a:spcAft>
                <a:spcPts val="0"/>
              </a:spcAft>
              <a:buClr>
                <a:srgbClr val="000000"/>
              </a:buClr>
              <a:buSzPts val="1400"/>
              <a:buNone/>
              <a:defRPr>
                <a:solidFill>
                  <a:srgbClr val="000000"/>
                </a:solidFill>
              </a:defRPr>
            </a:lvl9pPr>
          </a:lstStyle>
          <a:p>
            <a:endParaRPr/>
          </a:p>
        </p:txBody>
      </p:sp>
      <p:sp>
        <p:nvSpPr>
          <p:cNvPr id="13" name="Google Shape;13;p46"/>
          <p:cNvSpPr txBox="1">
            <a:spLocks noGrp="1"/>
          </p:cNvSpPr>
          <p:nvPr>
            <p:ph type="title" idx="3"/>
          </p:nvPr>
        </p:nvSpPr>
        <p:spPr>
          <a:xfrm>
            <a:off x="5544574" y="2282860"/>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46"/>
          <p:cNvSpPr txBox="1">
            <a:spLocks noGrp="1"/>
          </p:cNvSpPr>
          <p:nvPr>
            <p:ph type="ctrTitle" idx="4"/>
          </p:nvPr>
        </p:nvSpPr>
        <p:spPr>
          <a:xfrm>
            <a:off x="218772" y="2021734"/>
            <a:ext cx="22518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2400"/>
              <a:buNone/>
              <a:defRPr sz="2000">
                <a:solidFill>
                  <a:schemeClr val="accent1"/>
                </a:solidFill>
              </a:defRPr>
            </a:lvl1pPr>
            <a:lvl2pPr lvl="1" algn="r">
              <a:lnSpc>
                <a:spcPct val="100000"/>
              </a:lnSpc>
              <a:spcBef>
                <a:spcPts val="0"/>
              </a:spcBef>
              <a:spcAft>
                <a:spcPts val="0"/>
              </a:spcAft>
              <a:buClr>
                <a:srgbClr val="000000"/>
              </a:buClr>
              <a:buSzPts val="2400"/>
              <a:buNone/>
              <a:defRPr sz="2400">
                <a:solidFill>
                  <a:srgbClr val="000000"/>
                </a:solidFill>
              </a:defRPr>
            </a:lvl2pPr>
            <a:lvl3pPr lvl="2" algn="r">
              <a:lnSpc>
                <a:spcPct val="100000"/>
              </a:lnSpc>
              <a:spcBef>
                <a:spcPts val="0"/>
              </a:spcBef>
              <a:spcAft>
                <a:spcPts val="0"/>
              </a:spcAft>
              <a:buClr>
                <a:srgbClr val="000000"/>
              </a:buClr>
              <a:buSzPts val="2400"/>
              <a:buNone/>
              <a:defRPr sz="2400">
                <a:solidFill>
                  <a:srgbClr val="000000"/>
                </a:solidFill>
              </a:defRPr>
            </a:lvl3pPr>
            <a:lvl4pPr lvl="3" algn="r">
              <a:lnSpc>
                <a:spcPct val="100000"/>
              </a:lnSpc>
              <a:spcBef>
                <a:spcPts val="0"/>
              </a:spcBef>
              <a:spcAft>
                <a:spcPts val="0"/>
              </a:spcAft>
              <a:buClr>
                <a:srgbClr val="000000"/>
              </a:buClr>
              <a:buSzPts val="2400"/>
              <a:buNone/>
              <a:defRPr sz="2400">
                <a:solidFill>
                  <a:srgbClr val="000000"/>
                </a:solidFill>
              </a:defRPr>
            </a:lvl4pPr>
            <a:lvl5pPr lvl="4" algn="r">
              <a:lnSpc>
                <a:spcPct val="100000"/>
              </a:lnSpc>
              <a:spcBef>
                <a:spcPts val="0"/>
              </a:spcBef>
              <a:spcAft>
                <a:spcPts val="0"/>
              </a:spcAft>
              <a:buClr>
                <a:srgbClr val="000000"/>
              </a:buClr>
              <a:buSzPts val="2400"/>
              <a:buNone/>
              <a:defRPr sz="2400">
                <a:solidFill>
                  <a:srgbClr val="000000"/>
                </a:solidFill>
              </a:defRPr>
            </a:lvl5pPr>
            <a:lvl6pPr lvl="5" algn="r">
              <a:lnSpc>
                <a:spcPct val="100000"/>
              </a:lnSpc>
              <a:spcBef>
                <a:spcPts val="0"/>
              </a:spcBef>
              <a:spcAft>
                <a:spcPts val="0"/>
              </a:spcAft>
              <a:buClr>
                <a:srgbClr val="000000"/>
              </a:buClr>
              <a:buSzPts val="2400"/>
              <a:buNone/>
              <a:defRPr sz="2400">
                <a:solidFill>
                  <a:srgbClr val="000000"/>
                </a:solidFill>
              </a:defRPr>
            </a:lvl6pPr>
            <a:lvl7pPr lvl="6" algn="r">
              <a:lnSpc>
                <a:spcPct val="100000"/>
              </a:lnSpc>
              <a:spcBef>
                <a:spcPts val="0"/>
              </a:spcBef>
              <a:spcAft>
                <a:spcPts val="0"/>
              </a:spcAft>
              <a:buClr>
                <a:srgbClr val="000000"/>
              </a:buClr>
              <a:buSzPts val="2400"/>
              <a:buNone/>
              <a:defRPr sz="2400">
                <a:solidFill>
                  <a:srgbClr val="000000"/>
                </a:solidFill>
              </a:defRPr>
            </a:lvl7pPr>
            <a:lvl8pPr lvl="7" algn="r">
              <a:lnSpc>
                <a:spcPct val="100000"/>
              </a:lnSpc>
              <a:spcBef>
                <a:spcPts val="0"/>
              </a:spcBef>
              <a:spcAft>
                <a:spcPts val="0"/>
              </a:spcAft>
              <a:buClr>
                <a:srgbClr val="000000"/>
              </a:buClr>
              <a:buSzPts val="2400"/>
              <a:buNone/>
              <a:defRPr sz="2400">
                <a:solidFill>
                  <a:srgbClr val="000000"/>
                </a:solidFill>
              </a:defRPr>
            </a:lvl8pPr>
            <a:lvl9pPr lvl="8" algn="r">
              <a:lnSpc>
                <a:spcPct val="100000"/>
              </a:lnSpc>
              <a:spcBef>
                <a:spcPts val="0"/>
              </a:spcBef>
              <a:spcAft>
                <a:spcPts val="0"/>
              </a:spcAft>
              <a:buClr>
                <a:srgbClr val="000000"/>
              </a:buClr>
              <a:buSzPts val="2400"/>
              <a:buNone/>
              <a:defRPr sz="2400">
                <a:solidFill>
                  <a:srgbClr val="000000"/>
                </a:solidFill>
              </a:defRPr>
            </a:lvl9pPr>
          </a:lstStyle>
          <a:p>
            <a:endParaRPr/>
          </a:p>
        </p:txBody>
      </p:sp>
      <p:sp>
        <p:nvSpPr>
          <p:cNvPr id="15" name="Google Shape;15;p46"/>
          <p:cNvSpPr txBox="1">
            <a:spLocks noGrp="1"/>
          </p:cNvSpPr>
          <p:nvPr>
            <p:ph type="subTitle" idx="5"/>
          </p:nvPr>
        </p:nvSpPr>
        <p:spPr>
          <a:xfrm>
            <a:off x="564072" y="2436448"/>
            <a:ext cx="19065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400"/>
              <a:buNone/>
              <a:defRPr/>
            </a:lvl1pPr>
            <a:lvl2pPr lvl="1" algn="r">
              <a:lnSpc>
                <a:spcPct val="100000"/>
              </a:lnSpc>
              <a:spcBef>
                <a:spcPts val="0"/>
              </a:spcBef>
              <a:spcAft>
                <a:spcPts val="0"/>
              </a:spcAft>
              <a:buClr>
                <a:srgbClr val="000000"/>
              </a:buClr>
              <a:buSzPts val="1400"/>
              <a:buNone/>
              <a:defRPr>
                <a:solidFill>
                  <a:srgbClr val="000000"/>
                </a:solidFill>
              </a:defRPr>
            </a:lvl2pPr>
            <a:lvl3pPr lvl="2" algn="r">
              <a:lnSpc>
                <a:spcPct val="100000"/>
              </a:lnSpc>
              <a:spcBef>
                <a:spcPts val="0"/>
              </a:spcBef>
              <a:spcAft>
                <a:spcPts val="0"/>
              </a:spcAft>
              <a:buClr>
                <a:srgbClr val="000000"/>
              </a:buClr>
              <a:buSzPts val="1400"/>
              <a:buNone/>
              <a:defRPr>
                <a:solidFill>
                  <a:srgbClr val="000000"/>
                </a:solidFill>
              </a:defRPr>
            </a:lvl3pPr>
            <a:lvl4pPr lvl="3" algn="r">
              <a:lnSpc>
                <a:spcPct val="100000"/>
              </a:lnSpc>
              <a:spcBef>
                <a:spcPts val="0"/>
              </a:spcBef>
              <a:spcAft>
                <a:spcPts val="0"/>
              </a:spcAft>
              <a:buClr>
                <a:srgbClr val="000000"/>
              </a:buClr>
              <a:buSzPts val="1400"/>
              <a:buNone/>
              <a:defRPr>
                <a:solidFill>
                  <a:srgbClr val="000000"/>
                </a:solidFill>
              </a:defRPr>
            </a:lvl4pPr>
            <a:lvl5pPr lvl="4" algn="r">
              <a:lnSpc>
                <a:spcPct val="100000"/>
              </a:lnSpc>
              <a:spcBef>
                <a:spcPts val="0"/>
              </a:spcBef>
              <a:spcAft>
                <a:spcPts val="0"/>
              </a:spcAft>
              <a:buClr>
                <a:srgbClr val="000000"/>
              </a:buClr>
              <a:buSzPts val="1400"/>
              <a:buNone/>
              <a:defRPr>
                <a:solidFill>
                  <a:srgbClr val="000000"/>
                </a:solidFill>
              </a:defRPr>
            </a:lvl5pPr>
            <a:lvl6pPr lvl="5" algn="r">
              <a:lnSpc>
                <a:spcPct val="100000"/>
              </a:lnSpc>
              <a:spcBef>
                <a:spcPts val="0"/>
              </a:spcBef>
              <a:spcAft>
                <a:spcPts val="0"/>
              </a:spcAft>
              <a:buClr>
                <a:srgbClr val="000000"/>
              </a:buClr>
              <a:buSzPts val="1400"/>
              <a:buNone/>
              <a:defRPr>
                <a:solidFill>
                  <a:srgbClr val="000000"/>
                </a:solidFill>
              </a:defRPr>
            </a:lvl6pPr>
            <a:lvl7pPr lvl="6" algn="r">
              <a:lnSpc>
                <a:spcPct val="100000"/>
              </a:lnSpc>
              <a:spcBef>
                <a:spcPts val="0"/>
              </a:spcBef>
              <a:spcAft>
                <a:spcPts val="0"/>
              </a:spcAft>
              <a:buClr>
                <a:srgbClr val="000000"/>
              </a:buClr>
              <a:buSzPts val="1400"/>
              <a:buNone/>
              <a:defRPr>
                <a:solidFill>
                  <a:srgbClr val="000000"/>
                </a:solidFill>
              </a:defRPr>
            </a:lvl7pPr>
            <a:lvl8pPr lvl="7" algn="r">
              <a:lnSpc>
                <a:spcPct val="100000"/>
              </a:lnSpc>
              <a:spcBef>
                <a:spcPts val="0"/>
              </a:spcBef>
              <a:spcAft>
                <a:spcPts val="0"/>
              </a:spcAft>
              <a:buClr>
                <a:srgbClr val="000000"/>
              </a:buClr>
              <a:buSzPts val="1400"/>
              <a:buNone/>
              <a:defRPr>
                <a:solidFill>
                  <a:srgbClr val="000000"/>
                </a:solidFill>
              </a:defRPr>
            </a:lvl8pPr>
            <a:lvl9pPr lvl="8" algn="r">
              <a:lnSpc>
                <a:spcPct val="100000"/>
              </a:lnSpc>
              <a:spcBef>
                <a:spcPts val="0"/>
              </a:spcBef>
              <a:spcAft>
                <a:spcPts val="0"/>
              </a:spcAft>
              <a:buClr>
                <a:srgbClr val="000000"/>
              </a:buClr>
              <a:buSzPts val="1400"/>
              <a:buNone/>
              <a:defRPr>
                <a:solidFill>
                  <a:srgbClr val="000000"/>
                </a:solidFill>
              </a:defRPr>
            </a:lvl9pPr>
          </a:lstStyle>
          <a:p>
            <a:endParaRPr/>
          </a:p>
        </p:txBody>
      </p:sp>
      <p:sp>
        <p:nvSpPr>
          <p:cNvPr id="16" name="Google Shape;16;p46"/>
          <p:cNvSpPr txBox="1">
            <a:spLocks noGrp="1"/>
          </p:cNvSpPr>
          <p:nvPr>
            <p:ph type="title" idx="6"/>
          </p:nvPr>
        </p:nvSpPr>
        <p:spPr>
          <a:xfrm>
            <a:off x="2728593" y="2282850"/>
            <a:ext cx="7065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4800"/>
              <a:buNone/>
              <a:defRPr sz="4800"/>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7" name="Google Shape;17;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0"/>
        <p:cNvGrpSpPr/>
        <p:nvPr/>
      </p:nvGrpSpPr>
      <p:grpSpPr>
        <a:xfrm>
          <a:off x="0" y="0"/>
          <a:ext cx="0" cy="0"/>
          <a:chOff x="0" y="0"/>
          <a:chExt cx="0" cy="0"/>
        </a:xfrm>
      </p:grpSpPr>
      <p:sp>
        <p:nvSpPr>
          <p:cNvPr id="141" name="Google Shape;141;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8"/>
          <p:cNvSpPr txBox="1">
            <a:spLocks noGrp="1"/>
          </p:cNvSpPr>
          <p:nvPr>
            <p:ph type="ctrTitle"/>
          </p:nvPr>
        </p:nvSpPr>
        <p:spPr>
          <a:xfrm>
            <a:off x="4097251" y="1359073"/>
            <a:ext cx="16860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200"/>
              <a:buNone/>
              <a:defRPr sz="2000">
                <a:solidFill>
                  <a:schemeClr val="accen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24" name="Google Shape;24;p48"/>
          <p:cNvSpPr txBox="1">
            <a:spLocks noGrp="1"/>
          </p:cNvSpPr>
          <p:nvPr>
            <p:ph type="subTitle" idx="1"/>
          </p:nvPr>
        </p:nvSpPr>
        <p:spPr>
          <a:xfrm>
            <a:off x="4299600" y="1761048"/>
            <a:ext cx="14835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2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 name="Google Shape;25;p48"/>
          <p:cNvSpPr txBox="1">
            <a:spLocks noGrp="1"/>
          </p:cNvSpPr>
          <p:nvPr>
            <p:ph type="title" idx="2"/>
          </p:nvPr>
        </p:nvSpPr>
        <p:spPr>
          <a:xfrm>
            <a:off x="5614677" y="1518450"/>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26" name="Google Shape;26;p48"/>
          <p:cNvSpPr txBox="1">
            <a:spLocks noGrp="1"/>
          </p:cNvSpPr>
          <p:nvPr>
            <p:ph type="ctrTitle" idx="3"/>
          </p:nvPr>
        </p:nvSpPr>
        <p:spPr>
          <a:xfrm>
            <a:off x="4372776" y="3631918"/>
            <a:ext cx="13776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200"/>
              <a:buNone/>
              <a:defRPr sz="2000">
                <a:solidFill>
                  <a:schemeClr val="accen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27" name="Google Shape;27;p48"/>
          <p:cNvSpPr txBox="1">
            <a:spLocks noGrp="1"/>
          </p:cNvSpPr>
          <p:nvPr>
            <p:ph type="subTitle" idx="4"/>
          </p:nvPr>
        </p:nvSpPr>
        <p:spPr>
          <a:xfrm>
            <a:off x="4366726" y="4032151"/>
            <a:ext cx="1441500" cy="57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2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 name="Google Shape;28;p48"/>
          <p:cNvSpPr txBox="1">
            <a:spLocks noGrp="1"/>
          </p:cNvSpPr>
          <p:nvPr>
            <p:ph type="title" idx="5"/>
          </p:nvPr>
        </p:nvSpPr>
        <p:spPr>
          <a:xfrm>
            <a:off x="5614677" y="2659574"/>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29" name="Google Shape;29;p48"/>
          <p:cNvSpPr txBox="1">
            <a:spLocks noGrp="1"/>
          </p:cNvSpPr>
          <p:nvPr>
            <p:ph type="ctrTitle" idx="6"/>
          </p:nvPr>
        </p:nvSpPr>
        <p:spPr>
          <a:xfrm>
            <a:off x="6696247" y="2455700"/>
            <a:ext cx="16500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None/>
              <a:defRPr sz="2000">
                <a:solidFill>
                  <a:schemeClr val="accen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30" name="Google Shape;30;p48"/>
          <p:cNvSpPr txBox="1">
            <a:spLocks noGrp="1"/>
          </p:cNvSpPr>
          <p:nvPr>
            <p:ph type="subTitle" idx="7"/>
          </p:nvPr>
        </p:nvSpPr>
        <p:spPr>
          <a:xfrm>
            <a:off x="6676267" y="2853909"/>
            <a:ext cx="14835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2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 name="Google Shape;31;p48"/>
          <p:cNvSpPr txBox="1">
            <a:spLocks noGrp="1"/>
          </p:cNvSpPr>
          <p:nvPr>
            <p:ph type="title" idx="8"/>
          </p:nvPr>
        </p:nvSpPr>
        <p:spPr>
          <a:xfrm>
            <a:off x="5614677" y="3800697"/>
            <a:ext cx="12531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2" name="Google Shape;32;p48"/>
          <p:cNvSpPr txBox="1">
            <a:spLocks noGrp="1"/>
          </p:cNvSpPr>
          <p:nvPr>
            <p:ph type="ctrTitle" idx="9"/>
          </p:nvPr>
        </p:nvSpPr>
        <p:spPr>
          <a:xfrm>
            <a:off x="5136200" y="218975"/>
            <a:ext cx="2171100" cy="94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3" name="Google Shape;33;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49"/>
          <p:cNvSpPr txBox="1">
            <a:spLocks noGrp="1"/>
          </p:cNvSpPr>
          <p:nvPr>
            <p:ph type="title"/>
          </p:nvPr>
        </p:nvSpPr>
        <p:spPr>
          <a:xfrm>
            <a:off x="3003600" y="368825"/>
            <a:ext cx="3136500" cy="62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9"/>
          <p:cNvSpPr txBox="1">
            <a:spLocks noGrp="1"/>
          </p:cNvSpPr>
          <p:nvPr>
            <p:ph type="body" idx="1"/>
          </p:nvPr>
        </p:nvSpPr>
        <p:spPr>
          <a:xfrm>
            <a:off x="2212900" y="1966650"/>
            <a:ext cx="4718100" cy="17349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SzPts val="1400"/>
              <a:buChar char="●"/>
              <a:defRPr sz="16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50"/>
          <p:cNvSpPr txBox="1">
            <a:spLocks noGrp="1"/>
          </p:cNvSpPr>
          <p:nvPr>
            <p:ph type="subTitle" idx="1"/>
          </p:nvPr>
        </p:nvSpPr>
        <p:spPr>
          <a:xfrm>
            <a:off x="1311004" y="3569050"/>
            <a:ext cx="18180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0" name="Google Shape;40;p50"/>
          <p:cNvSpPr txBox="1">
            <a:spLocks noGrp="1"/>
          </p:cNvSpPr>
          <p:nvPr>
            <p:ph type="subTitle" idx="2"/>
          </p:nvPr>
        </p:nvSpPr>
        <p:spPr>
          <a:xfrm>
            <a:off x="3673231" y="3206993"/>
            <a:ext cx="18180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1" name="Google Shape;41;p50"/>
          <p:cNvSpPr txBox="1">
            <a:spLocks noGrp="1"/>
          </p:cNvSpPr>
          <p:nvPr>
            <p:ph type="subTitle" idx="3"/>
          </p:nvPr>
        </p:nvSpPr>
        <p:spPr>
          <a:xfrm>
            <a:off x="5990071" y="3559060"/>
            <a:ext cx="18180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2" name="Google Shape;42;p50"/>
          <p:cNvSpPr txBox="1">
            <a:spLocks noGrp="1"/>
          </p:cNvSpPr>
          <p:nvPr>
            <p:ph type="subTitle" idx="4"/>
          </p:nvPr>
        </p:nvSpPr>
        <p:spPr>
          <a:xfrm>
            <a:off x="1609025" y="2632700"/>
            <a:ext cx="1221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Font typeface="Economica"/>
              <a:buNone/>
              <a:defRPr sz="2000">
                <a:latin typeface="Economica"/>
                <a:ea typeface="Economica"/>
                <a:cs typeface="Economica"/>
                <a:sym typeface="Economica"/>
              </a:defRPr>
            </a:lvl1pPr>
            <a:lvl2pPr lvl="1"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a:endParaRPr/>
          </a:p>
        </p:txBody>
      </p:sp>
      <p:sp>
        <p:nvSpPr>
          <p:cNvPr id="43" name="Google Shape;43;p50"/>
          <p:cNvSpPr txBox="1">
            <a:spLocks noGrp="1"/>
          </p:cNvSpPr>
          <p:nvPr>
            <p:ph type="subTitle" idx="5"/>
          </p:nvPr>
        </p:nvSpPr>
        <p:spPr>
          <a:xfrm>
            <a:off x="3673231" y="2158801"/>
            <a:ext cx="1818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Font typeface="Economica"/>
              <a:buNone/>
              <a:defRPr sz="2000">
                <a:latin typeface="Economica"/>
                <a:ea typeface="Economica"/>
                <a:cs typeface="Economica"/>
                <a:sym typeface="Economica"/>
              </a:defRPr>
            </a:lvl1pPr>
            <a:lvl2pPr lvl="1"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a:endParaRPr/>
          </a:p>
        </p:txBody>
      </p:sp>
      <p:sp>
        <p:nvSpPr>
          <p:cNvPr id="44" name="Google Shape;44;p50"/>
          <p:cNvSpPr txBox="1">
            <a:spLocks noGrp="1"/>
          </p:cNvSpPr>
          <p:nvPr>
            <p:ph type="subTitle" idx="6"/>
          </p:nvPr>
        </p:nvSpPr>
        <p:spPr>
          <a:xfrm>
            <a:off x="6202540" y="2617715"/>
            <a:ext cx="1467900" cy="60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Font typeface="Economica"/>
              <a:buNone/>
              <a:defRPr sz="2000">
                <a:latin typeface="Economica"/>
                <a:ea typeface="Economica"/>
                <a:cs typeface="Economica"/>
                <a:sym typeface="Economica"/>
              </a:defRPr>
            </a:lvl1pPr>
            <a:lvl2pPr lvl="1"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a:endParaRPr/>
          </a:p>
        </p:txBody>
      </p:sp>
      <p:sp>
        <p:nvSpPr>
          <p:cNvPr id="45" name="Google Shape;45;p50"/>
          <p:cNvSpPr txBox="1">
            <a:spLocks noGrp="1"/>
          </p:cNvSpPr>
          <p:nvPr>
            <p:ph type="title"/>
          </p:nvPr>
        </p:nvSpPr>
        <p:spPr>
          <a:xfrm>
            <a:off x="3050750" y="376125"/>
            <a:ext cx="3042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51"/>
          <p:cNvSpPr/>
          <p:nvPr/>
        </p:nvSpPr>
        <p:spPr>
          <a:xfrm>
            <a:off x="-3000" y="0"/>
            <a:ext cx="6819870" cy="5143577"/>
          </a:xfrm>
          <a:custGeom>
            <a:avLst/>
            <a:gdLst/>
            <a:ahLst/>
            <a:cxnLst/>
            <a:rect l="l" t="t" r="r" b="b"/>
            <a:pathLst>
              <a:path w="277880" h="208855" extrusionOk="0">
                <a:moveTo>
                  <a:pt x="271651" y="200879"/>
                </a:moveTo>
                <a:lnTo>
                  <a:pt x="277879" y="190091"/>
                </a:lnTo>
                <a:lnTo>
                  <a:pt x="271852" y="179658"/>
                </a:lnTo>
                <a:lnTo>
                  <a:pt x="259518" y="179658"/>
                </a:lnTo>
                <a:lnTo>
                  <a:pt x="253289" y="190447"/>
                </a:lnTo>
                <a:lnTo>
                  <a:pt x="240739" y="190447"/>
                </a:lnTo>
                <a:lnTo>
                  <a:pt x="234464" y="179581"/>
                </a:lnTo>
                <a:lnTo>
                  <a:pt x="240708" y="168778"/>
                </a:lnTo>
                <a:lnTo>
                  <a:pt x="234557" y="158098"/>
                </a:lnTo>
                <a:lnTo>
                  <a:pt x="234603" y="158020"/>
                </a:lnTo>
                <a:lnTo>
                  <a:pt x="222424" y="158020"/>
                </a:lnTo>
                <a:lnTo>
                  <a:pt x="216195" y="168808"/>
                </a:lnTo>
                <a:lnTo>
                  <a:pt x="203645" y="168808"/>
                </a:lnTo>
                <a:lnTo>
                  <a:pt x="197370" y="157943"/>
                </a:lnTo>
                <a:lnTo>
                  <a:pt x="203460" y="147418"/>
                </a:lnTo>
                <a:lnTo>
                  <a:pt x="197293" y="136738"/>
                </a:lnTo>
                <a:lnTo>
                  <a:pt x="197293" y="136738"/>
                </a:lnTo>
                <a:lnTo>
                  <a:pt x="184913" y="136738"/>
                </a:lnTo>
                <a:lnTo>
                  <a:pt x="178638" y="125872"/>
                </a:lnTo>
                <a:lnTo>
                  <a:pt x="184913" y="115007"/>
                </a:lnTo>
                <a:lnTo>
                  <a:pt x="197231" y="115007"/>
                </a:lnTo>
                <a:lnTo>
                  <a:pt x="203398" y="104311"/>
                </a:lnTo>
                <a:lnTo>
                  <a:pt x="197293" y="93709"/>
                </a:lnTo>
                <a:lnTo>
                  <a:pt x="184805" y="93709"/>
                </a:lnTo>
                <a:lnTo>
                  <a:pt x="178530" y="82843"/>
                </a:lnTo>
                <a:lnTo>
                  <a:pt x="184805" y="71962"/>
                </a:lnTo>
                <a:lnTo>
                  <a:pt x="197185" y="71962"/>
                </a:lnTo>
                <a:lnTo>
                  <a:pt x="197185" y="71962"/>
                </a:lnTo>
                <a:lnTo>
                  <a:pt x="203429" y="61159"/>
                </a:lnTo>
                <a:lnTo>
                  <a:pt x="197262" y="50494"/>
                </a:lnTo>
                <a:lnTo>
                  <a:pt x="203491" y="39721"/>
                </a:lnTo>
                <a:lnTo>
                  <a:pt x="197262" y="28933"/>
                </a:lnTo>
                <a:lnTo>
                  <a:pt x="197386" y="28732"/>
                </a:lnTo>
                <a:lnTo>
                  <a:pt x="197370" y="28717"/>
                </a:lnTo>
                <a:lnTo>
                  <a:pt x="203645" y="17851"/>
                </a:lnTo>
                <a:lnTo>
                  <a:pt x="216134" y="17851"/>
                </a:lnTo>
                <a:lnTo>
                  <a:pt x="222316" y="7172"/>
                </a:lnTo>
                <a:lnTo>
                  <a:pt x="234495" y="7172"/>
                </a:lnTo>
                <a:lnTo>
                  <a:pt x="238637" y="0"/>
                </a:lnTo>
                <a:lnTo>
                  <a:pt x="0" y="0"/>
                </a:lnTo>
                <a:lnTo>
                  <a:pt x="0" y="208854"/>
                </a:lnTo>
                <a:lnTo>
                  <a:pt x="276241" y="208854"/>
                </a:lnTo>
                <a:close/>
              </a:path>
            </a:pathLst>
          </a:custGeom>
          <a:gradFill>
            <a:gsLst>
              <a:gs pos="0">
                <a:srgbClr val="4F4F4F"/>
              </a:gs>
              <a:gs pos="100000">
                <a:srgbClr val="0E0E0E"/>
              </a:gs>
            </a:gsLst>
            <a:lin ang="3299893"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1"/>
          <p:cNvSpPr txBox="1">
            <a:spLocks noGrp="1"/>
          </p:cNvSpPr>
          <p:nvPr>
            <p:ph type="title"/>
          </p:nvPr>
        </p:nvSpPr>
        <p:spPr>
          <a:xfrm>
            <a:off x="799357" y="228750"/>
            <a:ext cx="2808000" cy="75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51"/>
          <p:cNvSpPr txBox="1">
            <a:spLocks noGrp="1"/>
          </p:cNvSpPr>
          <p:nvPr>
            <p:ph type="body" idx="1"/>
          </p:nvPr>
        </p:nvSpPr>
        <p:spPr>
          <a:xfrm>
            <a:off x="799357" y="1537475"/>
            <a:ext cx="2808000" cy="3100800"/>
          </a:xfrm>
          <a:prstGeom prst="rect">
            <a:avLst/>
          </a:prstGeom>
          <a:noFill/>
          <a:ln>
            <a:noFill/>
          </a:ln>
        </p:spPr>
        <p:txBody>
          <a:bodyPr spcFirstLastPara="1" wrap="square" lIns="91425" tIns="91425" rIns="91425" bIns="91425" anchor="ctr" anchorCtr="0">
            <a:noAutofit/>
          </a:bodyPr>
          <a:lstStyle>
            <a:lvl1pPr marL="457200" lvl="0" indent="-304800" algn="ctr">
              <a:lnSpc>
                <a:spcPct val="115000"/>
              </a:lnSpc>
              <a:spcBef>
                <a:spcPts val="0"/>
              </a:spcBef>
              <a:spcAft>
                <a:spcPts val="0"/>
              </a:spcAft>
              <a:buSzPts val="1200"/>
              <a:buChar char="●"/>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68"/>
          <p:cNvSpPr txBox="1">
            <a:spLocks noGrp="1"/>
          </p:cNvSpPr>
          <p:nvPr>
            <p:ph type="title"/>
          </p:nvPr>
        </p:nvSpPr>
        <p:spPr>
          <a:xfrm>
            <a:off x="113100" y="84950"/>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2" name="Google Shape;132;p68"/>
          <p:cNvSpPr txBox="1">
            <a:spLocks noGrp="1"/>
          </p:cNvSpPr>
          <p:nvPr>
            <p:ph type="subTitle" idx="1"/>
          </p:nvPr>
        </p:nvSpPr>
        <p:spPr>
          <a:xfrm>
            <a:off x="113100" y="1935700"/>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3" name="Google Shape;133;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4">
    <p:bg>
      <p:bgPr>
        <a:blipFill>
          <a:blip r:embed="rId2">
            <a:alphaModFix/>
          </a:blip>
          <a:stretch>
            <a:fillRect/>
          </a:stretch>
        </a:blipFill>
        <a:effectLst/>
      </p:bgPr>
    </p:bg>
    <p:spTree>
      <p:nvGrpSpPr>
        <p:cNvPr id="1" name="Shape 134"/>
        <p:cNvGrpSpPr/>
        <p:nvPr/>
      </p:nvGrpSpPr>
      <p:grpSpPr>
        <a:xfrm>
          <a:off x="0" y="0"/>
          <a:ext cx="0" cy="0"/>
          <a:chOff x="0" y="0"/>
          <a:chExt cx="0" cy="0"/>
        </a:xfrm>
      </p:grpSpPr>
      <p:sp>
        <p:nvSpPr>
          <p:cNvPr id="135" name="Google Shape;135;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5">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6">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34343"/>
        </a:solidFill>
        <a:effectLst/>
      </p:bgPr>
    </p:bg>
    <p:spTree>
      <p:nvGrpSpPr>
        <p:cNvPr id="1" name="Shape 5"/>
        <p:cNvGrpSpPr/>
        <p:nvPr/>
      </p:nvGrpSpPr>
      <p:grpSpPr>
        <a:xfrm>
          <a:off x="0" y="0"/>
          <a:ext cx="0" cy="0"/>
          <a:chOff x="0" y="0"/>
          <a:chExt cx="0" cy="0"/>
        </a:xfrm>
      </p:grpSpPr>
      <p:sp>
        <p:nvSpPr>
          <p:cNvPr id="6" name="Google Shape;6;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1pPr>
            <a:lvl2pPr marR="0" lvl="1"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2pPr>
            <a:lvl3pPr marR="0" lvl="2"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3pPr>
            <a:lvl4pPr marR="0" lvl="3"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4pPr>
            <a:lvl5pPr marR="0" lvl="4"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5pPr>
            <a:lvl6pPr marR="0" lvl="5"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6pPr>
            <a:lvl7pPr marR="0" lvl="6"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7pPr>
            <a:lvl8pPr marR="0" lvl="7"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8pPr>
            <a:lvl9pPr marR="0" lvl="8" algn="l" rtl="0">
              <a:lnSpc>
                <a:spcPct val="100000"/>
              </a:lnSpc>
              <a:spcBef>
                <a:spcPts val="0"/>
              </a:spcBef>
              <a:spcAft>
                <a:spcPts val="0"/>
              </a:spcAft>
              <a:buClr>
                <a:schemeClr val="lt1"/>
              </a:buClr>
              <a:buSzPts val="2800"/>
              <a:buFont typeface="Economica"/>
              <a:buNone/>
              <a:defRPr sz="2800" b="0" i="0" u="none" strike="noStrike" cap="none">
                <a:solidFill>
                  <a:schemeClr val="lt1"/>
                </a:solidFill>
                <a:latin typeface="Economica"/>
                <a:ea typeface="Economica"/>
                <a:cs typeface="Economica"/>
                <a:sym typeface="Economica"/>
              </a:defRPr>
            </a:lvl9pPr>
          </a:lstStyle>
          <a:p>
            <a:endParaRPr/>
          </a:p>
        </p:txBody>
      </p:sp>
      <p:sp>
        <p:nvSpPr>
          <p:cNvPr id="7" name="Google Shape;7;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1pPr>
            <a:lvl2pPr marL="914400" marR="0" lvl="1"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2pPr>
            <a:lvl3pPr marL="1371600" marR="0" lvl="2"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3pPr>
            <a:lvl4pPr marL="1828800" marR="0" lvl="3"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4pPr>
            <a:lvl5pPr marL="2286000" marR="0" lvl="4"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5pPr>
            <a:lvl6pPr marL="2743200" marR="0" lvl="5"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6pPr>
            <a:lvl7pPr marL="3200400" marR="0" lvl="6"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7pPr>
            <a:lvl8pPr marL="3657600" marR="0" lvl="7" indent="-317500" algn="l" rtl="0">
              <a:lnSpc>
                <a:spcPct val="115000"/>
              </a:lnSpc>
              <a:spcBef>
                <a:spcPts val="1600"/>
              </a:spcBef>
              <a:spcAft>
                <a:spcPts val="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8pPr>
            <a:lvl9pPr marL="4114800" marR="0" lvl="8" indent="-317500" algn="l" rtl="0">
              <a:lnSpc>
                <a:spcPct val="115000"/>
              </a:lnSpc>
              <a:spcBef>
                <a:spcPts val="1600"/>
              </a:spcBef>
              <a:spcAft>
                <a:spcPts val="1600"/>
              </a:spcAft>
              <a:buClr>
                <a:schemeClr val="lt1"/>
              </a:buClr>
              <a:buSzPts val="1400"/>
              <a:buFont typeface="Lato Light"/>
              <a:buChar char="■"/>
              <a:defRPr sz="1400" b="0" i="0" u="none" strike="noStrike" cap="none">
                <a:solidFill>
                  <a:schemeClr val="lt1"/>
                </a:solidFill>
                <a:latin typeface="Lato Light"/>
                <a:ea typeface="Lato Light"/>
                <a:cs typeface="Lato Light"/>
                <a:sym typeface="Lato Light"/>
              </a:defRPr>
            </a:lvl9pPr>
          </a:lstStyle>
          <a:p>
            <a:endParaRPr/>
          </a:p>
        </p:txBody>
      </p:sp>
      <p:sp>
        <p:nvSpPr>
          <p:cNvPr id="8" name="Google Shape;8;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Lato Light"/>
                <a:ea typeface="Lato Light"/>
                <a:cs typeface="Lato Light"/>
                <a:sym typeface="Lato Light"/>
              </a:defRPr>
            </a:lvl1pPr>
            <a:lvl2pPr lvl="1" algn="r">
              <a:buNone/>
              <a:defRPr sz="1300">
                <a:solidFill>
                  <a:schemeClr val="lt1"/>
                </a:solidFill>
                <a:latin typeface="Lato Light"/>
                <a:ea typeface="Lato Light"/>
                <a:cs typeface="Lato Light"/>
                <a:sym typeface="Lato Light"/>
              </a:defRPr>
            </a:lvl2pPr>
            <a:lvl3pPr lvl="2" algn="r">
              <a:buNone/>
              <a:defRPr sz="1300">
                <a:solidFill>
                  <a:schemeClr val="lt1"/>
                </a:solidFill>
                <a:latin typeface="Lato Light"/>
                <a:ea typeface="Lato Light"/>
                <a:cs typeface="Lato Light"/>
                <a:sym typeface="Lato Light"/>
              </a:defRPr>
            </a:lvl3pPr>
            <a:lvl4pPr lvl="3" algn="r">
              <a:buNone/>
              <a:defRPr sz="1300">
                <a:solidFill>
                  <a:schemeClr val="lt1"/>
                </a:solidFill>
                <a:latin typeface="Lato Light"/>
                <a:ea typeface="Lato Light"/>
                <a:cs typeface="Lato Light"/>
                <a:sym typeface="Lato Light"/>
              </a:defRPr>
            </a:lvl4pPr>
            <a:lvl5pPr lvl="4" algn="r">
              <a:buNone/>
              <a:defRPr sz="1300">
                <a:solidFill>
                  <a:schemeClr val="lt1"/>
                </a:solidFill>
                <a:latin typeface="Lato Light"/>
                <a:ea typeface="Lato Light"/>
                <a:cs typeface="Lato Light"/>
                <a:sym typeface="Lato Light"/>
              </a:defRPr>
            </a:lvl5pPr>
            <a:lvl6pPr lvl="5" algn="r">
              <a:buNone/>
              <a:defRPr sz="1300">
                <a:solidFill>
                  <a:schemeClr val="lt1"/>
                </a:solidFill>
                <a:latin typeface="Lato Light"/>
                <a:ea typeface="Lato Light"/>
                <a:cs typeface="Lato Light"/>
                <a:sym typeface="Lato Light"/>
              </a:defRPr>
            </a:lvl6pPr>
            <a:lvl7pPr lvl="6" algn="r">
              <a:buNone/>
              <a:defRPr sz="1300">
                <a:solidFill>
                  <a:schemeClr val="lt1"/>
                </a:solidFill>
                <a:latin typeface="Lato Light"/>
                <a:ea typeface="Lato Light"/>
                <a:cs typeface="Lato Light"/>
                <a:sym typeface="Lato Light"/>
              </a:defRPr>
            </a:lvl7pPr>
            <a:lvl8pPr lvl="7" algn="r">
              <a:buNone/>
              <a:defRPr sz="1300">
                <a:solidFill>
                  <a:schemeClr val="lt1"/>
                </a:solidFill>
                <a:latin typeface="Lato Light"/>
                <a:ea typeface="Lato Light"/>
                <a:cs typeface="Lato Light"/>
                <a:sym typeface="Lato Light"/>
              </a:defRPr>
            </a:lvl8pPr>
            <a:lvl9pPr lvl="8" algn="r">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69" r:id="rId6"/>
    <p:sldLayoutId id="2147483670" r:id="rId7"/>
    <p:sldLayoutId id="2147483671" r:id="rId8"/>
    <p:sldLayoutId id="2147483672" r:id="rId9"/>
    <p:sldLayoutId id="21474836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txBox="1">
            <a:spLocks noGrp="1"/>
          </p:cNvSpPr>
          <p:nvPr>
            <p:ph type="ctrTitle" idx="2"/>
          </p:nvPr>
        </p:nvSpPr>
        <p:spPr>
          <a:xfrm>
            <a:off x="3784186" y="4023278"/>
            <a:ext cx="22518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sz="1200">
                <a:latin typeface="Times New Roman"/>
                <a:ea typeface="Times New Roman"/>
                <a:cs typeface="Times New Roman"/>
                <a:sym typeface="Times New Roman"/>
              </a:rPr>
              <a:t>Ficha: 2202764</a:t>
            </a:r>
            <a:endParaRPr sz="1200">
              <a:latin typeface="Times New Roman"/>
              <a:ea typeface="Times New Roman"/>
              <a:cs typeface="Times New Roman"/>
              <a:sym typeface="Times New Roman"/>
            </a:endParaRPr>
          </a:p>
        </p:txBody>
      </p:sp>
      <p:sp>
        <p:nvSpPr>
          <p:cNvPr id="153" name="Google Shape;153;p1"/>
          <p:cNvSpPr txBox="1">
            <a:spLocks noGrp="1"/>
          </p:cNvSpPr>
          <p:nvPr>
            <p:ph type="title" idx="3"/>
          </p:nvPr>
        </p:nvSpPr>
        <p:spPr>
          <a:xfrm>
            <a:off x="326050" y="561475"/>
            <a:ext cx="6817800" cy="1926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4800"/>
              <a:buNone/>
            </a:pPr>
            <a:r>
              <a:rPr lang="en" sz="3000" b="1">
                <a:solidFill>
                  <a:schemeClr val="accent1"/>
                </a:solidFill>
                <a:latin typeface="Times New Roman"/>
                <a:ea typeface="Times New Roman"/>
                <a:cs typeface="Times New Roman"/>
                <a:sym typeface="Times New Roman"/>
              </a:rPr>
              <a:t>SISTEMA DE INFORMACIÓN PARA EL CONTROL DE ACCESO DEL (CEET)</a:t>
            </a:r>
            <a:endParaRPr sz="3000" b="1">
              <a:solidFill>
                <a:schemeClr val="accent1"/>
              </a:solidFill>
              <a:latin typeface="Times New Roman"/>
              <a:ea typeface="Times New Roman"/>
              <a:cs typeface="Times New Roman"/>
              <a:sym typeface="Times New Roman"/>
            </a:endParaRPr>
          </a:p>
        </p:txBody>
      </p:sp>
      <p:sp>
        <p:nvSpPr>
          <p:cNvPr id="154" name="Google Shape;154;p1"/>
          <p:cNvSpPr txBox="1">
            <a:spLocks noGrp="1"/>
          </p:cNvSpPr>
          <p:nvPr>
            <p:ph type="subTitle" idx="5"/>
          </p:nvPr>
        </p:nvSpPr>
        <p:spPr>
          <a:xfrm>
            <a:off x="2603865" y="2646065"/>
            <a:ext cx="4128529" cy="1510563"/>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None/>
            </a:pPr>
            <a:endParaRPr dirty="0"/>
          </a:p>
          <a:p>
            <a:pPr marL="457200" lvl="0" indent="-304800" algn="l" rtl="0">
              <a:lnSpc>
                <a:spcPct val="100000"/>
              </a:lnSpc>
              <a:spcBef>
                <a:spcPts val="0"/>
              </a:spcBef>
              <a:spcAft>
                <a:spcPts val="0"/>
              </a:spcAft>
              <a:buSzPts val="1200"/>
              <a:buFont typeface="Times New Roman"/>
              <a:buChar char="-"/>
            </a:pPr>
            <a:r>
              <a:rPr lang="en" sz="1200" dirty="0">
                <a:latin typeface="Times New Roman"/>
                <a:ea typeface="Times New Roman"/>
                <a:cs typeface="Times New Roman"/>
                <a:sym typeface="Times New Roman"/>
              </a:rPr>
              <a:t>Ober Sneyder  Meza Duran</a:t>
            </a:r>
            <a:endParaRPr sz="1200" dirty="0">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Char char="-"/>
            </a:pPr>
            <a:r>
              <a:rPr lang="en" sz="1200" dirty="0">
                <a:latin typeface="Times New Roman"/>
                <a:ea typeface="Times New Roman"/>
                <a:cs typeface="Times New Roman"/>
                <a:sym typeface="Times New Roman"/>
              </a:rPr>
              <a:t> Dilson Alexander Cruz</a:t>
            </a:r>
            <a:endParaRPr sz="1200" dirty="0">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Char char="-"/>
            </a:pPr>
            <a:r>
              <a:rPr lang="en" sz="1200" dirty="0">
                <a:latin typeface="Times New Roman"/>
                <a:ea typeface="Times New Roman"/>
                <a:cs typeface="Times New Roman"/>
                <a:sym typeface="Times New Roman"/>
              </a:rPr>
              <a:t>Alfonso Gámez Herrera</a:t>
            </a:r>
            <a:endParaRPr sz="1200" dirty="0">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Char char="-"/>
            </a:pPr>
            <a:r>
              <a:rPr lang="en" sz="1200" dirty="0">
                <a:latin typeface="Times New Roman"/>
                <a:ea typeface="Times New Roman"/>
                <a:cs typeface="Times New Roman"/>
                <a:sym typeface="Times New Roman"/>
              </a:rPr>
              <a:t>Tania Mayerly  Quintero Caballero</a:t>
            </a:r>
            <a:endParaRPr sz="1200" dirty="0">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Char char="-"/>
            </a:pPr>
            <a:r>
              <a:rPr lang="en" sz="1200" dirty="0">
                <a:latin typeface="Times New Roman"/>
                <a:ea typeface="Times New Roman"/>
                <a:cs typeface="Times New Roman"/>
                <a:sym typeface="Times New Roman"/>
              </a:rPr>
              <a:t>Jorge  Esteban Albino </a:t>
            </a:r>
            <a:endParaRPr sz="1200" dirty="0">
              <a:latin typeface="Times New Roman"/>
              <a:ea typeface="Times New Roman"/>
              <a:cs typeface="Times New Roman"/>
              <a:sym typeface="Times New Roman"/>
            </a:endParaRPr>
          </a:p>
        </p:txBody>
      </p:sp>
      <p:sp>
        <p:nvSpPr>
          <p:cNvPr id="155" name="Google Shape;155;p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c077fd083b_3_24"/>
          <p:cNvSpPr txBox="1">
            <a:spLocks noGrp="1"/>
          </p:cNvSpPr>
          <p:nvPr>
            <p:ph type="subTitle" idx="2"/>
          </p:nvPr>
        </p:nvSpPr>
        <p:spPr>
          <a:xfrm>
            <a:off x="1667625" y="1314250"/>
            <a:ext cx="6009000" cy="25206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a:latin typeface="Times New Roman"/>
                <a:ea typeface="Times New Roman"/>
                <a:cs typeface="Times New Roman"/>
                <a:sym typeface="Times New Roman"/>
              </a:rPr>
              <a:t>Es por ello que el proyecto  enfocará su estudio en un solo aspecto de la la problemática y para ello  se inicia un proceso de análisis del problema  consultando antecedentes, fuentes bibliográficas sobre el control de acceso en diferentes instituciones, tecnicas de recoleccion de datos aplicadas las personas que hacen parte del SENA (CEET), con el objetivo de recabar información para aclarar y precisar el problema a solucionar, es decir, especificar con exactitud cuál será el campo de acción del proyecto, abordando sólo un aspecto relacionado con el planteamiento del problema.</a:t>
            </a:r>
            <a:endParaRPr/>
          </a:p>
        </p:txBody>
      </p:sp>
      <p:sp>
        <p:nvSpPr>
          <p:cNvPr id="233" name="Google Shape;233;gc077fd083b_3_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title"/>
          </p:nvPr>
        </p:nvSpPr>
        <p:spPr>
          <a:xfrm>
            <a:off x="3050700" y="258814"/>
            <a:ext cx="3042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500" dirty="0">
                <a:solidFill>
                  <a:schemeClr val="accent1"/>
                </a:solidFill>
                <a:latin typeface="Times New Roman"/>
                <a:ea typeface="Times New Roman"/>
                <a:cs typeface="Times New Roman"/>
                <a:sym typeface="Times New Roman"/>
              </a:rPr>
              <a:t>Alcance</a:t>
            </a:r>
            <a:endParaRPr sz="2500" dirty="0">
              <a:solidFill>
                <a:schemeClr val="accent1"/>
              </a:solidFill>
              <a:latin typeface="Times New Roman"/>
              <a:ea typeface="Times New Roman"/>
              <a:cs typeface="Times New Roman"/>
              <a:sym typeface="Times New Roman"/>
            </a:endParaRPr>
          </a:p>
        </p:txBody>
      </p:sp>
      <p:sp>
        <p:nvSpPr>
          <p:cNvPr id="239" name="Google Shape;239;p9"/>
          <p:cNvSpPr txBox="1"/>
          <p:nvPr/>
        </p:nvSpPr>
        <p:spPr>
          <a:xfrm>
            <a:off x="1083784" y="831514"/>
            <a:ext cx="7473000" cy="47409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1200" dirty="0">
                <a:solidFill>
                  <a:schemeClr val="lt1"/>
                </a:solidFill>
                <a:latin typeface="Times New Roman"/>
                <a:ea typeface="Times New Roman"/>
                <a:cs typeface="Times New Roman"/>
                <a:sym typeface="Times New Roman"/>
              </a:rPr>
              <a:t>El desarrollo y la implementación del sistema de información (Software) será específicamente en el CEET (Centro de Electricidad, Electrónica, Telecomunicaciones) los campos o áreas de estudio y de apoyo en el cual se desarrollará el proyecto de control de acceso, es la  seguridad de ingreso y salida, también la de recopilación de datos e información del personal autorizado. Como primera medida, el control de acceso supervisa la entrada a la institución, es decir que las principales funcionalidades será la de almacenar la información necesaria que dará paso a los procesos de autenticación, verificación y permiso final, dadas las características de los controles de acceso, la implementación de un sistema informático (software) que realice las 3 principales tareas de un control de acceso que son: </a:t>
            </a:r>
            <a:endParaRPr sz="1200" dirty="0">
              <a:solidFill>
                <a:schemeClr val="lt1"/>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lt1"/>
              </a:buClr>
              <a:buSzPts val="1200"/>
              <a:buFont typeface="Times New Roman"/>
              <a:buChar char="-"/>
            </a:pPr>
            <a:r>
              <a:rPr lang="en" sz="1200" dirty="0">
                <a:solidFill>
                  <a:schemeClr val="lt1"/>
                </a:solidFill>
                <a:latin typeface="Times New Roman"/>
                <a:ea typeface="Times New Roman"/>
                <a:cs typeface="Times New Roman"/>
                <a:sym typeface="Times New Roman"/>
              </a:rPr>
              <a:t>Autenticación </a:t>
            </a:r>
            <a:endParaRPr sz="1200" dirty="0">
              <a:solidFill>
                <a:schemeClr val="lt1"/>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lt1"/>
              </a:buClr>
              <a:buSzPts val="1200"/>
              <a:buFont typeface="Times New Roman"/>
              <a:buChar char="-"/>
            </a:pPr>
            <a:r>
              <a:rPr lang="en" sz="1200" dirty="0">
                <a:solidFill>
                  <a:schemeClr val="lt1"/>
                </a:solidFill>
                <a:latin typeface="Times New Roman"/>
                <a:ea typeface="Times New Roman"/>
                <a:cs typeface="Times New Roman"/>
                <a:sym typeface="Times New Roman"/>
              </a:rPr>
              <a:t>Acceso</a:t>
            </a:r>
            <a:endParaRPr sz="1200" dirty="0">
              <a:solidFill>
                <a:schemeClr val="lt1"/>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chemeClr val="lt1"/>
              </a:buClr>
              <a:buSzPts val="1200"/>
              <a:buFont typeface="Times New Roman"/>
              <a:buChar char="-"/>
            </a:pPr>
            <a:r>
              <a:rPr lang="en" sz="1200" dirty="0">
                <a:solidFill>
                  <a:schemeClr val="lt1"/>
                </a:solidFill>
                <a:latin typeface="Times New Roman"/>
                <a:ea typeface="Times New Roman"/>
                <a:cs typeface="Times New Roman"/>
                <a:sym typeface="Times New Roman"/>
              </a:rPr>
              <a:t>Auditoria</a:t>
            </a:r>
            <a:endParaRPr sz="1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lt1"/>
              </a:solidFill>
              <a:latin typeface="Lato Light"/>
              <a:ea typeface="Lato Light"/>
              <a:cs typeface="Lato Light"/>
              <a:sym typeface="Lato Light"/>
            </a:endParaRPr>
          </a:p>
          <a:p>
            <a:pPr marL="0" lvl="0" indent="0" algn="l" rtl="0">
              <a:spcBef>
                <a:spcPts val="0"/>
              </a:spcBef>
              <a:spcAft>
                <a:spcPts val="0"/>
              </a:spcAft>
              <a:buNone/>
            </a:pPr>
            <a:endParaRPr dirty="0">
              <a:solidFill>
                <a:schemeClr val="lt1"/>
              </a:solidFill>
              <a:latin typeface="Lato Light"/>
              <a:ea typeface="Lato Light"/>
              <a:cs typeface="Lato Light"/>
              <a:sym typeface="Lato Light"/>
            </a:endParaRPr>
          </a:p>
          <a:p>
            <a:pPr marL="0" lvl="0" indent="0" algn="l" rtl="0">
              <a:spcBef>
                <a:spcPts val="0"/>
              </a:spcBef>
              <a:spcAft>
                <a:spcPts val="0"/>
              </a:spcAft>
              <a:buNone/>
            </a:pPr>
            <a:endParaRPr dirty="0">
              <a:solidFill>
                <a:schemeClr val="lt1"/>
              </a:solidFill>
              <a:latin typeface="Lato Light"/>
              <a:ea typeface="Lato Light"/>
              <a:cs typeface="Lato Light"/>
              <a:sym typeface="Lato Light"/>
            </a:endParaRPr>
          </a:p>
          <a:p>
            <a:pPr marL="0" lvl="0" indent="0" algn="l" rtl="0">
              <a:spcBef>
                <a:spcPts val="0"/>
              </a:spcBef>
              <a:spcAft>
                <a:spcPts val="0"/>
              </a:spcAft>
              <a:buNone/>
            </a:pPr>
            <a:r>
              <a:rPr lang="en" dirty="0">
                <a:solidFill>
                  <a:schemeClr val="lt1"/>
                </a:solidFill>
                <a:latin typeface="Lato Light"/>
                <a:ea typeface="Lato Light"/>
                <a:cs typeface="Lato Light"/>
                <a:sym typeface="Lato Light"/>
              </a:rPr>
              <a:t>  </a:t>
            </a:r>
            <a:endParaRPr dirty="0">
              <a:solidFill>
                <a:schemeClr val="lt1"/>
              </a:solidFill>
              <a:latin typeface="Lato Light"/>
              <a:ea typeface="Lato Light"/>
              <a:cs typeface="Lato Light"/>
              <a:sym typeface="Lato Light"/>
            </a:endParaRPr>
          </a:p>
        </p:txBody>
      </p:sp>
      <p:sp>
        <p:nvSpPr>
          <p:cNvPr id="240" name="Google Shape;24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ba4c0abdff_1_10"/>
          <p:cNvSpPr txBox="1">
            <a:spLocks noGrp="1"/>
          </p:cNvSpPr>
          <p:nvPr>
            <p:ph type="title"/>
          </p:nvPr>
        </p:nvSpPr>
        <p:spPr>
          <a:xfrm>
            <a:off x="2105100" y="267428"/>
            <a:ext cx="493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1"/>
                </a:solidFill>
                <a:latin typeface="Times New Roman"/>
                <a:ea typeface="Times New Roman"/>
                <a:cs typeface="Times New Roman"/>
                <a:sym typeface="Times New Roman"/>
              </a:rPr>
              <a:t>Técnicas de Recolección e Información</a:t>
            </a:r>
            <a:endParaRPr sz="2500" dirty="0">
              <a:solidFill>
                <a:schemeClr val="accent1"/>
              </a:solidFill>
              <a:latin typeface="Times New Roman"/>
              <a:ea typeface="Times New Roman"/>
              <a:cs typeface="Times New Roman"/>
              <a:sym typeface="Times New Roman"/>
            </a:endParaRPr>
          </a:p>
        </p:txBody>
      </p:sp>
      <p:sp>
        <p:nvSpPr>
          <p:cNvPr id="246" name="Google Shape;246;gba4c0abdff_1_10"/>
          <p:cNvSpPr txBox="1"/>
          <p:nvPr/>
        </p:nvSpPr>
        <p:spPr>
          <a:xfrm>
            <a:off x="983250" y="1187726"/>
            <a:ext cx="7177500" cy="41868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Para empezar la realización del proyecto, se va ha tener en cuenta las siguientes  técnicas de recolección de datos: </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b="1" dirty="0">
                <a:solidFill>
                  <a:schemeClr val="accent1"/>
                </a:solidFill>
                <a:latin typeface="Times New Roman"/>
                <a:ea typeface="Times New Roman"/>
                <a:cs typeface="Times New Roman"/>
                <a:sym typeface="Times New Roman"/>
              </a:rPr>
              <a:t>FUENTES PRIMARIAS: </a:t>
            </a:r>
            <a:endParaRPr sz="1200" b="1" dirty="0">
              <a:solidFill>
                <a:schemeClr val="accent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-Observación directa del entorno al cual va dirigido el proyecto.</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-Cuestionario dirigido a aprendices, instructores, directivos y personal de oficios varios.</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-Entrevistas buscando antecedentes  personal de vigilancia y directivos. </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b="1" dirty="0">
                <a:solidFill>
                  <a:schemeClr val="accent1"/>
                </a:solidFill>
                <a:latin typeface="Times New Roman"/>
                <a:ea typeface="Times New Roman"/>
                <a:cs typeface="Times New Roman"/>
                <a:sym typeface="Times New Roman"/>
              </a:rPr>
              <a:t>FUENTES SECUNDARIAS: </a:t>
            </a:r>
            <a:endParaRPr sz="1200" b="1" dirty="0">
              <a:solidFill>
                <a:schemeClr val="accent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-Fuentes bibliográficas sobre el control de acceso en diferentes instituciones.</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-Documentos sobre seguridad y acceso a diferentes lugares con alta afluencia de personas. </a:t>
            </a:r>
            <a:endParaRPr sz="12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dirty="0">
                <a:solidFill>
                  <a:srgbClr val="FFFFFF"/>
                </a:solidFill>
                <a:latin typeface="Times New Roman"/>
                <a:ea typeface="Times New Roman"/>
                <a:cs typeface="Times New Roman"/>
                <a:sym typeface="Times New Roman"/>
              </a:rPr>
              <a:t>-Artículos periodísticos relacionados con seguridad dentro de instalaciones . </a:t>
            </a:r>
            <a:endParaRPr sz="12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600" dirty="0">
              <a:solidFill>
                <a:srgbClr val="FFFFFF"/>
              </a:solidFill>
              <a:latin typeface="Lato Light"/>
              <a:ea typeface="Lato Light"/>
              <a:cs typeface="Lato Light"/>
              <a:sym typeface="Lato Light"/>
            </a:endParaRPr>
          </a:p>
          <a:p>
            <a:pPr marL="0" lvl="0" indent="0" algn="l" rtl="0">
              <a:spcBef>
                <a:spcPts val="0"/>
              </a:spcBef>
              <a:spcAft>
                <a:spcPts val="0"/>
              </a:spcAft>
              <a:buNone/>
            </a:pPr>
            <a:endParaRPr dirty="0">
              <a:solidFill>
                <a:srgbClr val="FFFFFF"/>
              </a:solidFill>
              <a:latin typeface="Lato Light"/>
              <a:ea typeface="Lato Light"/>
              <a:cs typeface="Lato Light"/>
              <a:sym typeface="Lato Light"/>
            </a:endParaRPr>
          </a:p>
          <a:p>
            <a:pPr marL="0" lvl="0" indent="0" algn="l" rtl="0">
              <a:spcBef>
                <a:spcPts val="0"/>
              </a:spcBef>
              <a:spcAft>
                <a:spcPts val="0"/>
              </a:spcAft>
              <a:buNone/>
            </a:pPr>
            <a:r>
              <a:rPr lang="en" dirty="0">
                <a:solidFill>
                  <a:srgbClr val="FFFFFF"/>
                </a:solidFill>
                <a:latin typeface="Lato Light"/>
                <a:ea typeface="Lato Light"/>
                <a:cs typeface="Lato Light"/>
                <a:sym typeface="Lato Light"/>
              </a:rPr>
              <a:t> </a:t>
            </a:r>
            <a:endParaRPr dirty="0">
              <a:solidFill>
                <a:srgbClr val="FFFFFF"/>
              </a:solidFill>
              <a:latin typeface="Lato Light"/>
              <a:ea typeface="Lato Light"/>
              <a:cs typeface="Lato Light"/>
              <a:sym typeface="Lato Light"/>
            </a:endParaRPr>
          </a:p>
        </p:txBody>
      </p:sp>
      <p:sp>
        <p:nvSpPr>
          <p:cNvPr id="247" name="Google Shape;247;gba4c0abdff_1_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c077fd083b_3_0"/>
          <p:cNvSpPr txBox="1">
            <a:spLocks noGrp="1"/>
          </p:cNvSpPr>
          <p:nvPr>
            <p:ph type="title"/>
          </p:nvPr>
        </p:nvSpPr>
        <p:spPr>
          <a:xfrm>
            <a:off x="229225" y="158000"/>
            <a:ext cx="412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accent1"/>
                </a:solidFill>
                <a:latin typeface="Times New Roman"/>
                <a:ea typeface="Times New Roman"/>
                <a:cs typeface="Times New Roman"/>
                <a:sym typeface="Times New Roman"/>
              </a:rPr>
              <a:t>BPMN Estado Actual</a:t>
            </a:r>
            <a:endParaRPr sz="2000">
              <a:solidFill>
                <a:schemeClr val="accent1"/>
              </a:solidFill>
              <a:latin typeface="Times New Roman"/>
              <a:ea typeface="Times New Roman"/>
              <a:cs typeface="Times New Roman"/>
              <a:sym typeface="Times New Roman"/>
            </a:endParaRPr>
          </a:p>
        </p:txBody>
      </p:sp>
      <p:pic>
        <p:nvPicPr>
          <p:cNvPr id="253" name="Google Shape;253;gc077fd083b_3_0"/>
          <p:cNvPicPr preferRelativeResize="0"/>
          <p:nvPr/>
        </p:nvPicPr>
        <p:blipFill>
          <a:blip r:embed="rId3">
            <a:alphaModFix/>
          </a:blip>
          <a:stretch>
            <a:fillRect/>
          </a:stretch>
        </p:blipFill>
        <p:spPr>
          <a:xfrm>
            <a:off x="1683000" y="730700"/>
            <a:ext cx="5777991" cy="4108000"/>
          </a:xfrm>
          <a:prstGeom prst="rect">
            <a:avLst/>
          </a:prstGeom>
          <a:noFill/>
          <a:ln>
            <a:noFill/>
          </a:ln>
        </p:spPr>
      </p:pic>
      <p:sp>
        <p:nvSpPr>
          <p:cNvPr id="254" name="Google Shape;254;gc077fd083b_3_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bf0fbf4221_0_0"/>
          <p:cNvSpPr txBox="1"/>
          <p:nvPr/>
        </p:nvSpPr>
        <p:spPr>
          <a:xfrm>
            <a:off x="295525" y="189975"/>
            <a:ext cx="497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accent1"/>
                </a:solidFill>
                <a:latin typeface="Times New Roman"/>
                <a:ea typeface="Times New Roman"/>
                <a:cs typeface="Times New Roman"/>
                <a:sym typeface="Times New Roman"/>
              </a:rPr>
              <a:t>BPMN Sistema De Información</a:t>
            </a:r>
            <a:r>
              <a:rPr lang="en" sz="2000">
                <a:solidFill>
                  <a:srgbClr val="FFFFFF"/>
                </a:solidFill>
                <a:latin typeface="Times New Roman"/>
                <a:ea typeface="Times New Roman"/>
                <a:cs typeface="Times New Roman"/>
                <a:sym typeface="Times New Roman"/>
              </a:rPr>
              <a:t> </a:t>
            </a:r>
            <a:endParaRPr sz="2000">
              <a:solidFill>
                <a:srgbClr val="FFFFFF"/>
              </a:solidFill>
              <a:latin typeface="Times New Roman"/>
              <a:ea typeface="Times New Roman"/>
              <a:cs typeface="Times New Roman"/>
              <a:sym typeface="Times New Roman"/>
            </a:endParaRPr>
          </a:p>
        </p:txBody>
      </p:sp>
      <p:pic>
        <p:nvPicPr>
          <p:cNvPr id="260" name="Google Shape;260;gbf0fbf4221_0_0"/>
          <p:cNvPicPr preferRelativeResize="0"/>
          <p:nvPr/>
        </p:nvPicPr>
        <p:blipFill>
          <a:blip r:embed="rId3">
            <a:alphaModFix/>
          </a:blip>
          <a:stretch>
            <a:fillRect/>
          </a:stretch>
        </p:blipFill>
        <p:spPr>
          <a:xfrm>
            <a:off x="152400" y="927400"/>
            <a:ext cx="8839202" cy="3669705"/>
          </a:xfrm>
          <a:prstGeom prst="rect">
            <a:avLst/>
          </a:prstGeom>
          <a:noFill/>
          <a:ln>
            <a:noFill/>
          </a:ln>
        </p:spPr>
      </p:pic>
      <p:sp>
        <p:nvSpPr>
          <p:cNvPr id="261" name="Google Shape;261;gbf0fbf4221_0_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0"/>
          <p:cNvSpPr/>
          <p:nvPr/>
        </p:nvSpPr>
        <p:spPr>
          <a:xfrm>
            <a:off x="0" y="-25"/>
            <a:ext cx="6819870" cy="5143577"/>
          </a:xfrm>
          <a:custGeom>
            <a:avLst/>
            <a:gdLst/>
            <a:ahLst/>
            <a:cxnLst/>
            <a:rect l="l" t="t" r="r" b="b"/>
            <a:pathLst>
              <a:path w="277880" h="208855" extrusionOk="0">
                <a:moveTo>
                  <a:pt x="271651" y="200879"/>
                </a:moveTo>
                <a:lnTo>
                  <a:pt x="277879" y="190091"/>
                </a:lnTo>
                <a:lnTo>
                  <a:pt x="271852" y="179658"/>
                </a:lnTo>
                <a:lnTo>
                  <a:pt x="259518" y="179658"/>
                </a:lnTo>
                <a:lnTo>
                  <a:pt x="253289" y="190447"/>
                </a:lnTo>
                <a:lnTo>
                  <a:pt x="240739" y="190447"/>
                </a:lnTo>
                <a:lnTo>
                  <a:pt x="234464" y="179581"/>
                </a:lnTo>
                <a:lnTo>
                  <a:pt x="240708" y="168778"/>
                </a:lnTo>
                <a:lnTo>
                  <a:pt x="234557" y="158098"/>
                </a:lnTo>
                <a:lnTo>
                  <a:pt x="234603" y="158020"/>
                </a:lnTo>
                <a:lnTo>
                  <a:pt x="222424" y="158020"/>
                </a:lnTo>
                <a:lnTo>
                  <a:pt x="216195" y="168808"/>
                </a:lnTo>
                <a:lnTo>
                  <a:pt x="203645" y="168808"/>
                </a:lnTo>
                <a:lnTo>
                  <a:pt x="197370" y="157943"/>
                </a:lnTo>
                <a:lnTo>
                  <a:pt x="203460" y="147418"/>
                </a:lnTo>
                <a:lnTo>
                  <a:pt x="197293" y="136738"/>
                </a:lnTo>
                <a:lnTo>
                  <a:pt x="197293" y="136738"/>
                </a:lnTo>
                <a:lnTo>
                  <a:pt x="184913" y="136738"/>
                </a:lnTo>
                <a:lnTo>
                  <a:pt x="178638" y="125872"/>
                </a:lnTo>
                <a:lnTo>
                  <a:pt x="184913" y="115007"/>
                </a:lnTo>
                <a:lnTo>
                  <a:pt x="197231" y="115007"/>
                </a:lnTo>
                <a:lnTo>
                  <a:pt x="203398" y="104311"/>
                </a:lnTo>
                <a:lnTo>
                  <a:pt x="197293" y="93709"/>
                </a:lnTo>
                <a:lnTo>
                  <a:pt x="184805" y="93709"/>
                </a:lnTo>
                <a:lnTo>
                  <a:pt x="178530" y="82843"/>
                </a:lnTo>
                <a:lnTo>
                  <a:pt x="184805" y="71962"/>
                </a:lnTo>
                <a:lnTo>
                  <a:pt x="197185" y="71962"/>
                </a:lnTo>
                <a:lnTo>
                  <a:pt x="197185" y="71962"/>
                </a:lnTo>
                <a:lnTo>
                  <a:pt x="203429" y="61159"/>
                </a:lnTo>
                <a:lnTo>
                  <a:pt x="197262" y="50494"/>
                </a:lnTo>
                <a:lnTo>
                  <a:pt x="203491" y="39721"/>
                </a:lnTo>
                <a:lnTo>
                  <a:pt x="197262" y="28933"/>
                </a:lnTo>
                <a:lnTo>
                  <a:pt x="197386" y="28732"/>
                </a:lnTo>
                <a:lnTo>
                  <a:pt x="197370" y="28717"/>
                </a:lnTo>
                <a:lnTo>
                  <a:pt x="203645" y="17851"/>
                </a:lnTo>
                <a:lnTo>
                  <a:pt x="216134" y="17851"/>
                </a:lnTo>
                <a:lnTo>
                  <a:pt x="222316" y="7172"/>
                </a:lnTo>
                <a:lnTo>
                  <a:pt x="234495" y="7172"/>
                </a:lnTo>
                <a:lnTo>
                  <a:pt x="238637" y="0"/>
                </a:lnTo>
                <a:lnTo>
                  <a:pt x="0" y="0"/>
                </a:lnTo>
                <a:lnTo>
                  <a:pt x="0" y="208854"/>
                </a:lnTo>
                <a:lnTo>
                  <a:pt x="276241" y="208854"/>
                </a:lnTo>
                <a:close/>
              </a:path>
            </a:pathLst>
          </a:custGeom>
          <a:gradFill>
            <a:gsLst>
              <a:gs pos="0">
                <a:srgbClr val="4F4F4F"/>
              </a:gs>
              <a:gs pos="100000">
                <a:srgbClr val="0E0E0E"/>
              </a:gs>
            </a:gsLst>
            <a:lin ang="3299893"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c077fd083b_1_1"/>
          <p:cNvSpPr txBox="1">
            <a:spLocks noGrp="1"/>
          </p:cNvSpPr>
          <p:nvPr>
            <p:ph type="title"/>
          </p:nvPr>
        </p:nvSpPr>
        <p:spPr>
          <a:xfrm>
            <a:off x="7" y="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500" dirty="0">
              <a:solidFill>
                <a:schemeClr val="accent1"/>
              </a:solidFill>
              <a:latin typeface="Times New Roman"/>
              <a:ea typeface="Times New Roman"/>
              <a:cs typeface="Times New Roman"/>
              <a:sym typeface="Times New Roman"/>
            </a:endParaRPr>
          </a:p>
        </p:txBody>
      </p:sp>
      <p:sp>
        <p:nvSpPr>
          <p:cNvPr id="274" name="Google Shape;274;gc077fd083b_1_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
          <p:cNvSpPr txBox="1">
            <a:spLocks noGrp="1"/>
          </p:cNvSpPr>
          <p:nvPr>
            <p:ph type="ctrTitle" idx="4"/>
          </p:nvPr>
        </p:nvSpPr>
        <p:spPr>
          <a:xfrm>
            <a:off x="685800" y="668450"/>
            <a:ext cx="4134000" cy="5364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sz="2500" b="1">
                <a:latin typeface="Times New Roman"/>
                <a:ea typeface="Times New Roman"/>
                <a:cs typeface="Times New Roman"/>
                <a:sym typeface="Times New Roman"/>
              </a:rPr>
              <a:t>Planteamiento Del Problema</a:t>
            </a:r>
            <a:endParaRPr sz="2500" b="1">
              <a:latin typeface="Times New Roman"/>
              <a:ea typeface="Times New Roman"/>
              <a:cs typeface="Times New Roman"/>
              <a:sym typeface="Times New Roman"/>
            </a:endParaRPr>
          </a:p>
        </p:txBody>
      </p:sp>
      <p:sp>
        <p:nvSpPr>
          <p:cNvPr id="169" name="Google Shape;169;p3"/>
          <p:cNvSpPr txBox="1">
            <a:spLocks noGrp="1"/>
          </p:cNvSpPr>
          <p:nvPr>
            <p:ph type="subTitle" idx="5"/>
          </p:nvPr>
        </p:nvSpPr>
        <p:spPr>
          <a:xfrm>
            <a:off x="1678846" y="1338499"/>
            <a:ext cx="6187778" cy="2619073"/>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1600"/>
              </a:spcBef>
              <a:spcAft>
                <a:spcPts val="0"/>
              </a:spcAft>
              <a:buSzPts val="1400"/>
              <a:buNone/>
            </a:pPr>
            <a:r>
              <a:rPr lang="en" sz="1200" dirty="0">
                <a:latin typeface="Times New Roman"/>
                <a:ea typeface="Times New Roman"/>
                <a:cs typeface="Times New Roman"/>
                <a:sym typeface="Times New Roman"/>
              </a:rPr>
              <a:t>El Centro de Electricidad, Electrónica y Telecomunicaciones (CEET) Complejo Sur Av cra 30 #17b-25 sur. Desde su formación ha implementado controles de acceso para la gestión y administración del ingreso y salida de las personas que pertenecen a la sede, estudiantes, docentes, administrativos, etc.  Los controles de acceso que han sido aplicados hasta el momento únicamente son de factor humano, es decir guardas y vigilantes, por lo que se debe considerar que puede haber fallos y errores de seguridad en el control de acceso, tales como: el ingreso de personas no autorizadas.</a:t>
            </a:r>
            <a:endParaRPr sz="1200" dirty="0">
              <a:latin typeface="Times New Roman"/>
              <a:ea typeface="Times New Roman"/>
              <a:cs typeface="Times New Roman"/>
              <a:sym typeface="Times New Roman"/>
            </a:endParaRPr>
          </a:p>
        </p:txBody>
      </p:sp>
      <p:sp>
        <p:nvSpPr>
          <p:cNvPr id="170" name="Google Shape;170;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subTitle" idx="5"/>
          </p:nvPr>
        </p:nvSpPr>
        <p:spPr>
          <a:xfrm>
            <a:off x="1161229" y="1483849"/>
            <a:ext cx="6597723" cy="2880273"/>
          </a:xfrm>
          <a:prstGeom prst="rect">
            <a:avLst/>
          </a:prstGeom>
          <a:noFill/>
          <a:ln>
            <a:noFill/>
          </a:ln>
        </p:spPr>
        <p:txBody>
          <a:bodyPr spcFirstLastPara="1" wrap="square" lIns="91425" tIns="91425" rIns="91425" bIns="91425" anchor="t" anchorCtr="0">
            <a:noAutofit/>
          </a:bodyPr>
          <a:lstStyle/>
          <a:p>
            <a:pPr marL="457200" lvl="0" indent="0" algn="l" rtl="0">
              <a:lnSpc>
                <a:spcPct val="200000"/>
              </a:lnSpc>
              <a:spcBef>
                <a:spcPts val="0"/>
              </a:spcBef>
              <a:spcAft>
                <a:spcPts val="0"/>
              </a:spcAft>
              <a:buSzPts val="1400"/>
              <a:buNone/>
            </a:pPr>
            <a:r>
              <a:rPr lang="en" sz="1200" dirty="0">
                <a:latin typeface="Times New Roman"/>
                <a:ea typeface="Times New Roman"/>
                <a:cs typeface="Times New Roman"/>
                <a:sym typeface="Times New Roman"/>
              </a:rPr>
              <a:t>Estudiantes que ya no pertenezcan a la institución, o que estén en estado de deserción. Todo esto puede ocurrir por causa del error de una mala gestión de acceso. Esto puede solucionarse con el uso de un sistema de información (software) que contribuya con el mejor manejo del ingreso y salida de las personas que tienen acceso autorizado, haciendo de esta manera que se garantice la seguridad en la comunidad educativa.</a:t>
            </a:r>
            <a:endParaRPr sz="1200" dirty="0">
              <a:latin typeface="Times New Roman"/>
              <a:ea typeface="Times New Roman"/>
              <a:cs typeface="Times New Roman"/>
              <a:sym typeface="Times New Roman"/>
            </a:endParaRPr>
          </a:p>
        </p:txBody>
      </p:sp>
      <p:grpSp>
        <p:nvGrpSpPr>
          <p:cNvPr id="176" name="Google Shape;176;p4"/>
          <p:cNvGrpSpPr/>
          <p:nvPr/>
        </p:nvGrpSpPr>
        <p:grpSpPr>
          <a:xfrm>
            <a:off x="596534" y="379931"/>
            <a:ext cx="882265" cy="863922"/>
            <a:chOff x="7441465" y="2302860"/>
            <a:chExt cx="342192" cy="327140"/>
          </a:xfrm>
        </p:grpSpPr>
        <p:sp>
          <p:nvSpPr>
            <p:cNvPr id="177" name="Google Shape;177;p4"/>
            <p:cNvSpPr/>
            <p:nvPr/>
          </p:nvSpPr>
          <p:spPr>
            <a:xfrm>
              <a:off x="7441465" y="2337727"/>
              <a:ext cx="299862" cy="292273"/>
            </a:xfrm>
            <a:custGeom>
              <a:avLst/>
              <a:gdLst/>
              <a:ahLst/>
              <a:cxnLst/>
              <a:rect l="l" t="t" r="r" b="b"/>
              <a:pathLst>
                <a:path w="9443" h="9204" extrusionOk="0">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4"/>
            <p:cNvSpPr/>
            <p:nvPr/>
          </p:nvSpPr>
          <p:spPr>
            <a:xfrm>
              <a:off x="7484588" y="2302860"/>
              <a:ext cx="299069" cy="293130"/>
            </a:xfrm>
            <a:custGeom>
              <a:avLst/>
              <a:gdLst/>
              <a:ahLst/>
              <a:cxnLst/>
              <a:rect l="l" t="t" r="r" b="b"/>
              <a:pathLst>
                <a:path w="9418" h="9231" extrusionOk="0">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79" name="Google Shape;179;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ctrTitle"/>
          </p:nvPr>
        </p:nvSpPr>
        <p:spPr>
          <a:xfrm>
            <a:off x="4865526" y="888307"/>
            <a:ext cx="34887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sz="2500">
                <a:latin typeface="Times New Roman"/>
                <a:ea typeface="Times New Roman"/>
                <a:cs typeface="Times New Roman"/>
                <a:sym typeface="Times New Roman"/>
              </a:rPr>
              <a:t>Pregunta Problemática</a:t>
            </a:r>
            <a:endParaRPr sz="2500">
              <a:latin typeface="Times New Roman"/>
              <a:ea typeface="Times New Roman"/>
              <a:cs typeface="Times New Roman"/>
              <a:sym typeface="Times New Roman"/>
            </a:endParaRPr>
          </a:p>
        </p:txBody>
      </p:sp>
      <p:sp>
        <p:nvSpPr>
          <p:cNvPr id="185" name="Google Shape;185;p5"/>
          <p:cNvSpPr txBox="1">
            <a:spLocks noGrp="1"/>
          </p:cNvSpPr>
          <p:nvPr>
            <p:ph type="subTitle" idx="1"/>
          </p:nvPr>
        </p:nvSpPr>
        <p:spPr>
          <a:xfrm>
            <a:off x="4794528" y="1740049"/>
            <a:ext cx="3630600" cy="11313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0"/>
              </a:spcAft>
              <a:buSzPts val="1000"/>
              <a:buNone/>
            </a:pPr>
            <a:r>
              <a:rPr lang="en">
                <a:latin typeface="Times New Roman"/>
                <a:ea typeface="Times New Roman"/>
                <a:cs typeface="Times New Roman"/>
                <a:sym typeface="Times New Roman"/>
              </a:rPr>
              <a:t>¿Cómo un sistema de información aplicado en un control de acceso puede contribuir a la correcta gestión de ingreso y salida de las personas, y a su vez aumentando la seguridad?</a:t>
            </a:r>
            <a:endParaRPr>
              <a:latin typeface="Times New Roman"/>
              <a:ea typeface="Times New Roman"/>
              <a:cs typeface="Times New Roman"/>
              <a:sym typeface="Times New Roman"/>
            </a:endParaRPr>
          </a:p>
        </p:txBody>
      </p:sp>
      <p:grpSp>
        <p:nvGrpSpPr>
          <p:cNvPr id="186" name="Google Shape;186;p5"/>
          <p:cNvGrpSpPr/>
          <p:nvPr/>
        </p:nvGrpSpPr>
        <p:grpSpPr>
          <a:xfrm>
            <a:off x="6329525" y="3566997"/>
            <a:ext cx="798163" cy="830437"/>
            <a:chOff x="3040984" y="3681059"/>
            <a:chExt cx="356164" cy="355815"/>
          </a:xfrm>
        </p:grpSpPr>
        <p:sp>
          <p:nvSpPr>
            <p:cNvPr id="187" name="Google Shape;187;p5"/>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188;p5"/>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189;p5"/>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90" name="Google Shape;19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body" idx="1"/>
          </p:nvPr>
        </p:nvSpPr>
        <p:spPr>
          <a:xfrm>
            <a:off x="2170500" y="1977848"/>
            <a:ext cx="5112300" cy="16668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1600"/>
              </a:spcAft>
              <a:buSzPts val="1400"/>
              <a:buNone/>
            </a:pPr>
            <a:r>
              <a:rPr lang="en" sz="1200" dirty="0">
                <a:latin typeface="Times New Roman"/>
                <a:ea typeface="Times New Roman"/>
                <a:cs typeface="Times New Roman"/>
                <a:sym typeface="Times New Roman"/>
              </a:rPr>
              <a:t>Implementar y desarrollar un sistema de información enfocado al control de acceso de los administrativos, docentes y estudiantes, a la entidad educativa SENA sede (Electricidad, electrónica y telecomunicaciones).</a:t>
            </a:r>
            <a:endParaRPr sz="1200" dirty="0">
              <a:latin typeface="Times New Roman"/>
              <a:ea typeface="Times New Roman"/>
              <a:cs typeface="Times New Roman"/>
              <a:sym typeface="Times New Roman"/>
            </a:endParaRPr>
          </a:p>
        </p:txBody>
      </p:sp>
      <p:sp>
        <p:nvSpPr>
          <p:cNvPr id="196" name="Google Shape;196;p6"/>
          <p:cNvSpPr txBox="1">
            <a:spLocks noGrp="1"/>
          </p:cNvSpPr>
          <p:nvPr>
            <p:ph type="title"/>
          </p:nvPr>
        </p:nvSpPr>
        <p:spPr>
          <a:xfrm>
            <a:off x="3158390" y="1047924"/>
            <a:ext cx="3136500" cy="62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500">
                <a:solidFill>
                  <a:schemeClr val="accent1"/>
                </a:solidFill>
                <a:latin typeface="Times New Roman"/>
                <a:ea typeface="Times New Roman"/>
                <a:cs typeface="Times New Roman"/>
                <a:sym typeface="Times New Roman"/>
              </a:rPr>
              <a:t>Objetivo General</a:t>
            </a:r>
            <a:endParaRPr sz="2500">
              <a:solidFill>
                <a:schemeClr val="accent1"/>
              </a:solidFill>
              <a:latin typeface="Times New Roman"/>
              <a:ea typeface="Times New Roman"/>
              <a:cs typeface="Times New Roman"/>
              <a:sym typeface="Times New Roman"/>
            </a:endParaRPr>
          </a:p>
        </p:txBody>
      </p:sp>
      <p:sp>
        <p:nvSpPr>
          <p:cNvPr id="197" name="Google Shape;19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subTitle" idx="1"/>
          </p:nvPr>
        </p:nvSpPr>
        <p:spPr>
          <a:xfrm>
            <a:off x="3308436" y="1783375"/>
            <a:ext cx="2547600" cy="111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endParaRPr/>
          </a:p>
          <a:p>
            <a:pPr marL="285750" lvl="0" indent="-273050" algn="ctr" rtl="0">
              <a:lnSpc>
                <a:spcPct val="200000"/>
              </a:lnSpc>
              <a:spcBef>
                <a:spcPts val="0"/>
              </a:spcBef>
              <a:spcAft>
                <a:spcPts val="0"/>
              </a:spcAft>
              <a:buSzPts val="800"/>
              <a:buFont typeface="Times New Roman"/>
              <a:buChar char="•"/>
            </a:pPr>
            <a:r>
              <a:rPr lang="en" sz="1200">
                <a:latin typeface="Times New Roman"/>
                <a:ea typeface="Times New Roman"/>
                <a:cs typeface="Times New Roman"/>
                <a:sym typeface="Times New Roman"/>
              </a:rPr>
              <a:t>Salvaguardar la seguridad de la comunidad educativa SENA  y así mismo la de posibles terceros que se puedan ver afectados.</a:t>
            </a:r>
            <a:endParaRPr sz="1200">
              <a:latin typeface="Times New Roman"/>
              <a:ea typeface="Times New Roman"/>
              <a:cs typeface="Times New Roman"/>
              <a:sym typeface="Times New Roman"/>
            </a:endParaRPr>
          </a:p>
        </p:txBody>
      </p:sp>
      <p:sp>
        <p:nvSpPr>
          <p:cNvPr id="203" name="Google Shape;203;p7"/>
          <p:cNvSpPr txBox="1">
            <a:spLocks noGrp="1"/>
          </p:cNvSpPr>
          <p:nvPr>
            <p:ph type="subTitle" idx="2"/>
          </p:nvPr>
        </p:nvSpPr>
        <p:spPr>
          <a:xfrm>
            <a:off x="490054" y="2015548"/>
            <a:ext cx="2547600" cy="1112400"/>
          </a:xfrm>
          <a:prstGeom prst="rect">
            <a:avLst/>
          </a:prstGeom>
          <a:noFill/>
          <a:ln>
            <a:noFill/>
          </a:ln>
        </p:spPr>
        <p:txBody>
          <a:bodyPr spcFirstLastPara="1" wrap="square" lIns="91425" tIns="91425" rIns="91425" bIns="91425" anchor="t" anchorCtr="0">
            <a:noAutofit/>
          </a:bodyPr>
          <a:lstStyle/>
          <a:p>
            <a:pPr marL="285750" lvl="0" indent="-273050" algn="ctr" rtl="0">
              <a:lnSpc>
                <a:spcPct val="200000"/>
              </a:lnSpc>
              <a:spcBef>
                <a:spcPts val="0"/>
              </a:spcBef>
              <a:spcAft>
                <a:spcPts val="0"/>
              </a:spcAft>
              <a:buSzPts val="800"/>
              <a:buFont typeface="Times New Roman"/>
              <a:buChar char="•"/>
            </a:pPr>
            <a:r>
              <a:rPr lang="en" sz="1200">
                <a:latin typeface="Times New Roman"/>
                <a:ea typeface="Times New Roman"/>
                <a:cs typeface="Times New Roman"/>
                <a:sym typeface="Times New Roman"/>
              </a:rPr>
              <a:t>Ayudar a que se pueda llevar a cabo una alternancia y/o una presencialidad controlada, a través de la organización de acceso y su logística.</a:t>
            </a:r>
            <a:endParaRPr sz="1200">
              <a:latin typeface="Times New Roman"/>
              <a:ea typeface="Times New Roman"/>
              <a:cs typeface="Times New Roman"/>
              <a:sym typeface="Times New Roman"/>
            </a:endParaRPr>
          </a:p>
        </p:txBody>
      </p:sp>
      <p:sp>
        <p:nvSpPr>
          <p:cNvPr id="204" name="Google Shape;204;p7"/>
          <p:cNvSpPr txBox="1">
            <a:spLocks noGrp="1"/>
          </p:cNvSpPr>
          <p:nvPr>
            <p:ph type="subTitle" idx="3"/>
          </p:nvPr>
        </p:nvSpPr>
        <p:spPr>
          <a:xfrm>
            <a:off x="6034450" y="1881850"/>
            <a:ext cx="2409000" cy="1112400"/>
          </a:xfrm>
          <a:prstGeom prst="rect">
            <a:avLst/>
          </a:prstGeom>
          <a:noFill/>
          <a:ln>
            <a:noFill/>
          </a:ln>
        </p:spPr>
        <p:txBody>
          <a:bodyPr spcFirstLastPara="1" wrap="square" lIns="91425" tIns="91425" rIns="91425" bIns="91425" anchor="t" anchorCtr="0">
            <a:noAutofit/>
          </a:bodyPr>
          <a:lstStyle/>
          <a:p>
            <a:pPr marL="285750" lvl="0" indent="-273050" algn="ctr" rtl="0">
              <a:lnSpc>
                <a:spcPct val="200000"/>
              </a:lnSpc>
              <a:spcBef>
                <a:spcPts val="0"/>
              </a:spcBef>
              <a:spcAft>
                <a:spcPts val="0"/>
              </a:spcAft>
              <a:buSzPts val="800"/>
              <a:buFont typeface="Times New Roman"/>
              <a:buChar char="•"/>
            </a:pPr>
            <a:r>
              <a:rPr lang="en" sz="1200">
                <a:latin typeface="Times New Roman"/>
                <a:ea typeface="Times New Roman"/>
                <a:cs typeface="Times New Roman"/>
                <a:sym typeface="Times New Roman"/>
              </a:rPr>
              <a:t>Promover un nuevo método de acceso, enfocado en el uso de tecnología (sistema de información), para mejorar la seguridad en la institución. </a:t>
            </a:r>
            <a:endParaRPr sz="1200">
              <a:latin typeface="Times New Roman"/>
              <a:ea typeface="Times New Roman"/>
              <a:cs typeface="Times New Roman"/>
              <a:sym typeface="Times New Roman"/>
            </a:endParaRPr>
          </a:p>
        </p:txBody>
      </p:sp>
      <p:sp>
        <p:nvSpPr>
          <p:cNvPr id="205" name="Google Shape;205;p7"/>
          <p:cNvSpPr txBox="1">
            <a:spLocks noGrp="1"/>
          </p:cNvSpPr>
          <p:nvPr>
            <p:ph type="title"/>
          </p:nvPr>
        </p:nvSpPr>
        <p:spPr>
          <a:xfrm>
            <a:off x="2690843" y="575321"/>
            <a:ext cx="3782775"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500">
                <a:solidFill>
                  <a:schemeClr val="accent1"/>
                </a:solidFill>
                <a:latin typeface="Times New Roman"/>
                <a:ea typeface="Times New Roman"/>
                <a:cs typeface="Times New Roman"/>
                <a:sym typeface="Times New Roman"/>
              </a:rPr>
              <a:t>Objetivos Específicos</a:t>
            </a:r>
            <a:endParaRPr sz="2500">
              <a:solidFill>
                <a:schemeClr val="accent1"/>
              </a:solidFill>
              <a:latin typeface="Times New Roman"/>
              <a:ea typeface="Times New Roman"/>
              <a:cs typeface="Times New Roman"/>
              <a:sym typeface="Times New Roman"/>
            </a:endParaRPr>
          </a:p>
        </p:txBody>
      </p:sp>
      <p:sp>
        <p:nvSpPr>
          <p:cNvPr id="206" name="Google Shape;20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subTitle" idx="1"/>
          </p:nvPr>
        </p:nvSpPr>
        <p:spPr>
          <a:xfrm>
            <a:off x="1275300" y="1493603"/>
            <a:ext cx="6114600" cy="2200500"/>
          </a:xfrm>
          <a:prstGeom prst="rect">
            <a:avLst/>
          </a:prstGeom>
          <a:noFill/>
          <a:ln>
            <a:noFill/>
          </a:ln>
        </p:spPr>
        <p:txBody>
          <a:bodyPr spcFirstLastPara="1" wrap="square" lIns="91425" tIns="91425" rIns="91425" bIns="91425" anchor="t" anchorCtr="0">
            <a:noAutofit/>
          </a:bodyPr>
          <a:lstStyle/>
          <a:p>
            <a:pPr marL="457200" lvl="0" indent="0" algn="l" rtl="0">
              <a:lnSpc>
                <a:spcPct val="200000"/>
              </a:lnSpc>
              <a:spcBef>
                <a:spcPts val="0"/>
              </a:spcBef>
              <a:spcAft>
                <a:spcPts val="0"/>
              </a:spcAft>
              <a:buSzPts val="1000"/>
              <a:buNone/>
            </a:pPr>
            <a:r>
              <a:rPr lang="en" sz="1200" dirty="0">
                <a:latin typeface="Times New Roman"/>
                <a:ea typeface="Times New Roman"/>
                <a:cs typeface="Times New Roman"/>
                <a:sym typeface="Times New Roman"/>
              </a:rPr>
              <a:t>Este es un proyecto de vital importancia pues la era de la tecnología ha dominado la mayoría de los sectores de la economía y la educación, donde los controles de acceso han sido beneficiados gracias a la implementación de sistemas de información para su articulación, sin embargo en la sede (CEET) del SENA aún no se han aplicado nuevas herramientas de acceso.</a:t>
            </a:r>
            <a:endParaRPr sz="1200" dirty="0">
              <a:latin typeface="Times New Roman"/>
              <a:ea typeface="Times New Roman"/>
              <a:cs typeface="Times New Roman"/>
              <a:sym typeface="Times New Roman"/>
            </a:endParaRPr>
          </a:p>
          <a:p>
            <a:pPr marL="457200" lvl="0" indent="0" algn="l" rtl="0">
              <a:lnSpc>
                <a:spcPct val="100000"/>
              </a:lnSpc>
              <a:spcBef>
                <a:spcPts val="0"/>
              </a:spcBef>
              <a:spcAft>
                <a:spcPts val="0"/>
              </a:spcAft>
              <a:buSzPts val="1000"/>
              <a:buNone/>
            </a:pPr>
            <a:endParaRPr dirty="0"/>
          </a:p>
        </p:txBody>
      </p:sp>
      <p:sp>
        <p:nvSpPr>
          <p:cNvPr id="212" name="Google Shape;212;p8"/>
          <p:cNvSpPr txBox="1">
            <a:spLocks noGrp="1"/>
          </p:cNvSpPr>
          <p:nvPr>
            <p:ph type="title"/>
          </p:nvPr>
        </p:nvSpPr>
        <p:spPr>
          <a:xfrm>
            <a:off x="3050700" y="544999"/>
            <a:ext cx="3042600" cy="132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500">
                <a:solidFill>
                  <a:schemeClr val="accent1"/>
                </a:solidFill>
                <a:latin typeface="Times New Roman"/>
                <a:ea typeface="Times New Roman"/>
                <a:cs typeface="Times New Roman"/>
                <a:sym typeface="Times New Roman"/>
              </a:rPr>
              <a:t>Justificación</a:t>
            </a:r>
            <a:endParaRPr sz="2500">
              <a:solidFill>
                <a:schemeClr val="accent1"/>
              </a:solidFill>
              <a:latin typeface="Times New Roman"/>
              <a:ea typeface="Times New Roman"/>
              <a:cs typeface="Times New Roman"/>
              <a:sym typeface="Times New Roman"/>
            </a:endParaRPr>
          </a:p>
        </p:txBody>
      </p:sp>
      <p:sp>
        <p:nvSpPr>
          <p:cNvPr id="213" name="Google Shape;213;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c077fd083b_3_12"/>
          <p:cNvSpPr txBox="1">
            <a:spLocks noGrp="1"/>
          </p:cNvSpPr>
          <p:nvPr>
            <p:ph type="subTitle" idx="2"/>
          </p:nvPr>
        </p:nvSpPr>
        <p:spPr>
          <a:xfrm>
            <a:off x="819318" y="1353147"/>
            <a:ext cx="6803903" cy="2887500"/>
          </a:xfrm>
          <a:prstGeom prst="rect">
            <a:avLst/>
          </a:prstGeom>
        </p:spPr>
        <p:txBody>
          <a:bodyPr spcFirstLastPara="1" wrap="square" lIns="91425" tIns="91425" rIns="91425" bIns="91425" anchor="t" anchorCtr="0">
            <a:noAutofit/>
          </a:bodyPr>
          <a:lstStyle/>
          <a:p>
            <a:pPr marL="457200" lvl="0" indent="0" algn="l" rtl="0">
              <a:lnSpc>
                <a:spcPct val="200000"/>
              </a:lnSpc>
              <a:spcBef>
                <a:spcPts val="0"/>
              </a:spcBef>
              <a:spcAft>
                <a:spcPts val="0"/>
              </a:spcAft>
              <a:buClr>
                <a:srgbClr val="000000"/>
              </a:buClr>
              <a:buSzPts val="1000"/>
              <a:buFont typeface="Arial"/>
              <a:buNone/>
            </a:pPr>
            <a:r>
              <a:rPr lang="en" sz="1200" dirty="0">
                <a:latin typeface="Times New Roman"/>
                <a:ea typeface="Times New Roman"/>
                <a:cs typeface="Times New Roman"/>
                <a:sym typeface="Times New Roman"/>
              </a:rPr>
              <a:t>Esto hace que la investigación para el desarrollo e implementación de un sistema (software) sea necesaria, pues de esta manera las medidas de acceso de entrada y salida tendrá un enfoque aún más riguroso en cuanto a seguridad, garantizando la protección de no solo los implicados (Administrativos, Docentes, Estudiantes) sino también de la institución y sus políticas.</a:t>
            </a:r>
            <a:endParaRPr sz="1200" dirty="0">
              <a:latin typeface="Times New Roman"/>
              <a:ea typeface="Times New Roman"/>
              <a:cs typeface="Times New Roman"/>
              <a:sym typeface="Times New Roman"/>
            </a:endParaRPr>
          </a:p>
        </p:txBody>
      </p:sp>
      <p:sp>
        <p:nvSpPr>
          <p:cNvPr id="219" name="Google Shape;219;gc077fd083b_3_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20" name="Google Shape;220;gc077fd083b_3_12"/>
          <p:cNvSpPr/>
          <p:nvPr/>
        </p:nvSpPr>
        <p:spPr>
          <a:xfrm>
            <a:off x="7091417" y="3495055"/>
            <a:ext cx="1063608" cy="1085898"/>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ba4c0abdff_1_0"/>
          <p:cNvSpPr txBox="1">
            <a:spLocks noGrp="1"/>
          </p:cNvSpPr>
          <p:nvPr>
            <p:ph type="title"/>
          </p:nvPr>
        </p:nvSpPr>
        <p:spPr>
          <a:xfrm>
            <a:off x="3001425" y="664950"/>
            <a:ext cx="304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accent1"/>
                </a:solidFill>
                <a:latin typeface="Times New Roman"/>
                <a:ea typeface="Times New Roman"/>
                <a:cs typeface="Times New Roman"/>
                <a:sym typeface="Times New Roman"/>
              </a:rPr>
              <a:t>Delimitación</a:t>
            </a:r>
            <a:endParaRPr sz="2000">
              <a:solidFill>
                <a:schemeClr val="accent1"/>
              </a:solidFill>
              <a:latin typeface="Times New Roman"/>
              <a:ea typeface="Times New Roman"/>
              <a:cs typeface="Times New Roman"/>
              <a:sym typeface="Times New Roman"/>
            </a:endParaRPr>
          </a:p>
        </p:txBody>
      </p:sp>
      <p:sp>
        <p:nvSpPr>
          <p:cNvPr id="226" name="Google Shape;226;gba4c0abdff_1_0"/>
          <p:cNvSpPr txBox="1"/>
          <p:nvPr/>
        </p:nvSpPr>
        <p:spPr>
          <a:xfrm>
            <a:off x="1016075" y="1518775"/>
            <a:ext cx="6871500" cy="22164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El proyecto nace de la observación de algo que no está bien para la institución educativa, más específicamente  el control de personas que ha diario ingresan a las instalaciones de la sede del  SENA  (CEET), por esta razón se hizo un estudio del caso para determinar qué soluciones en concreto puede tener el proyecto. Pero al analizar la problemática a fondo notamos que el tema es muy amplio y puede abordarse desde diferentes puntos de vista cosa que  llevaría mucho tiempo abordar todos los temas  para aplicarlos al proyecto. Además las soluciones deben ser a corto plazo.       </a:t>
            </a:r>
            <a:endParaRPr sz="1200">
              <a:solidFill>
                <a:srgbClr val="FFFFFF"/>
              </a:solidFill>
              <a:latin typeface="Times New Roman"/>
              <a:ea typeface="Times New Roman"/>
              <a:cs typeface="Times New Roman"/>
              <a:sym typeface="Times New Roman"/>
            </a:endParaRPr>
          </a:p>
        </p:txBody>
      </p:sp>
      <p:sp>
        <p:nvSpPr>
          <p:cNvPr id="227" name="Google Shape;227;gba4c0abdff_1_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Honeycomb Meeting by Slidesgo">
  <a:themeElements>
    <a:clrScheme name="Simple Light">
      <a:dk1>
        <a:srgbClr val="2E2E2E"/>
      </a:dk1>
      <a:lt1>
        <a:srgbClr val="FFFFFF"/>
      </a:lt1>
      <a:dk2>
        <a:srgbClr val="595959"/>
      </a:dk2>
      <a:lt2>
        <a:srgbClr val="CCCCCC"/>
      </a:lt2>
      <a:accent1>
        <a:srgbClr val="C9A95E"/>
      </a:accent1>
      <a:accent2>
        <a:srgbClr val="212121"/>
      </a:accent2>
      <a:accent3>
        <a:srgbClr val="DDB453"/>
      </a:accent3>
      <a:accent4>
        <a:srgbClr val="DFC17B"/>
      </a:accent4>
      <a:accent5>
        <a:srgbClr val="6D551D"/>
      </a:accent5>
      <a:accent6>
        <a:srgbClr val="2E2E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982</Words>
  <Application>Microsoft Office PowerPoint</Application>
  <PresentationFormat>Presentación en pantalla (16:9)</PresentationFormat>
  <Paragraphs>66</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Economica</vt:lpstr>
      <vt:lpstr>Times New Roman</vt:lpstr>
      <vt:lpstr>Lato Light</vt:lpstr>
      <vt:lpstr>Fira Sans Extra Condensed Medium</vt:lpstr>
      <vt:lpstr>Arial</vt:lpstr>
      <vt:lpstr>Honeycomb Meeting by Slidesgo</vt:lpstr>
      <vt:lpstr>Ficha: 2202764</vt:lpstr>
      <vt:lpstr>Planteamiento Del Problema</vt:lpstr>
      <vt:lpstr>Presentación de PowerPoint</vt:lpstr>
      <vt:lpstr>Pregunta Problemática</vt:lpstr>
      <vt:lpstr>Objetivo General</vt:lpstr>
      <vt:lpstr>Objetivos Específicos</vt:lpstr>
      <vt:lpstr>Justificación</vt:lpstr>
      <vt:lpstr>Presentación de PowerPoint</vt:lpstr>
      <vt:lpstr>Delimitación</vt:lpstr>
      <vt:lpstr>Presentación de PowerPoint</vt:lpstr>
      <vt:lpstr>Alcance</vt:lpstr>
      <vt:lpstr>Técnicas de Recolección e Información</vt:lpstr>
      <vt:lpstr>BPMN Estado Actual</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Ficha: 2202764</dc:title>
  <cp:lastModifiedBy>alfonso gamez h</cp:lastModifiedBy>
  <cp:revision>1</cp:revision>
  <dcterms:modified xsi:type="dcterms:W3CDTF">2021-03-01T16:53:53Z</dcterms:modified>
</cp:coreProperties>
</file>