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6718300" cy="98679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9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A0"/>
    <a:srgbClr val="001177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A2294-5E53-4614-A26F-DAD7DDBF2A4F}" v="460" dt="2020-10-11T09:59:00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90538" autoAdjust="0"/>
  </p:normalViewPr>
  <p:slideViewPr>
    <p:cSldViewPr snapToObjects="1">
      <p:cViewPr>
        <p:scale>
          <a:sx n="40" d="100"/>
          <a:sy n="40" d="100"/>
        </p:scale>
        <p:origin x="-42" y="-7320"/>
      </p:cViewPr>
      <p:guideLst>
        <p:guide orient="horz" pos="579"/>
        <p:guide pos="953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88" y="13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Garcia-Miguel" userId="3d388feead6e4416" providerId="LiveId" clId="{3EAA2294-5E53-4614-A26F-DAD7DDBF2A4F}"/>
    <pc:docChg chg="undo custSel modSld">
      <pc:chgData name="Alfonso Garcia-Miguel" userId="3d388feead6e4416" providerId="LiveId" clId="{3EAA2294-5E53-4614-A26F-DAD7DDBF2A4F}" dt="2020-10-11T10:12:24.141" v="4664" actId="313"/>
      <pc:docMkLst>
        <pc:docMk/>
      </pc:docMkLst>
      <pc:sldChg chg="addSp delSp modSp mod">
        <pc:chgData name="Alfonso Garcia-Miguel" userId="3d388feead6e4416" providerId="LiveId" clId="{3EAA2294-5E53-4614-A26F-DAD7DDBF2A4F}" dt="2020-10-11T10:12:24.141" v="4664" actId="313"/>
        <pc:sldMkLst>
          <pc:docMk/>
          <pc:sldMk cId="0" sldId="256"/>
        </pc:sldMkLst>
        <pc:spChg chg="add mod">
          <ac:chgData name="Alfonso Garcia-Miguel" userId="3d388feead6e4416" providerId="LiveId" clId="{3EAA2294-5E53-4614-A26F-DAD7DDBF2A4F}" dt="2020-10-11T10:12:24.141" v="4664" actId="313"/>
          <ac:spMkLst>
            <pc:docMk/>
            <pc:sldMk cId="0" sldId="256"/>
            <ac:spMk id="6" creationId="{C1BD5897-A152-48D2-BBFC-0AFA926425D5}"/>
          </ac:spMkLst>
        </pc:spChg>
        <pc:spChg chg="add del mod">
          <ac:chgData name="Alfonso Garcia-Miguel" userId="3d388feead6e4416" providerId="LiveId" clId="{3EAA2294-5E53-4614-A26F-DAD7DDBF2A4F}" dt="2020-10-04T09:29:49.511" v="2302" actId="478"/>
          <ac:spMkLst>
            <pc:docMk/>
            <pc:sldMk cId="0" sldId="256"/>
            <ac:spMk id="10" creationId="{5A29D72A-1279-4A2D-9B5C-D4EA40997DDF}"/>
          </ac:spMkLst>
        </pc:spChg>
        <pc:spChg chg="add mod">
          <ac:chgData name="Alfonso Garcia-Miguel" userId="3d388feead6e4416" providerId="LiveId" clId="{3EAA2294-5E53-4614-A26F-DAD7DDBF2A4F}" dt="2020-10-04T09:30:44.983" v="2309" actId="14100"/>
          <ac:spMkLst>
            <pc:docMk/>
            <pc:sldMk cId="0" sldId="256"/>
            <ac:spMk id="11" creationId="{4359DB9C-739C-4AB0-A28B-BA17B58C7BC3}"/>
          </ac:spMkLst>
        </pc:spChg>
        <pc:spChg chg="add mod">
          <ac:chgData name="Alfonso Garcia-Miguel" userId="3d388feead6e4416" providerId="LiveId" clId="{3EAA2294-5E53-4614-A26F-DAD7DDBF2A4F}" dt="2020-10-04T09:33:03.895" v="2331" actId="14100"/>
          <ac:spMkLst>
            <pc:docMk/>
            <pc:sldMk cId="0" sldId="256"/>
            <ac:spMk id="20" creationId="{41650F03-3E63-4C4E-B6DE-6643C2473AED}"/>
          </ac:spMkLst>
        </pc:spChg>
        <pc:spChg chg="add mod">
          <ac:chgData name="Alfonso Garcia-Miguel" userId="3d388feead6e4416" providerId="LiveId" clId="{3EAA2294-5E53-4614-A26F-DAD7DDBF2A4F}" dt="2020-10-04T09:28:50.295" v="2297" actId="1076"/>
          <ac:spMkLst>
            <pc:docMk/>
            <pc:sldMk cId="0" sldId="256"/>
            <ac:spMk id="27" creationId="{F920E3DC-9376-40F2-8124-BC3042F21485}"/>
          </ac:spMkLst>
        </pc:spChg>
        <pc:spChg chg="mod">
          <ac:chgData name="Alfonso Garcia-Miguel" userId="3d388feead6e4416" providerId="LiveId" clId="{3EAA2294-5E53-4614-A26F-DAD7DDBF2A4F}" dt="2020-10-05T10:09:44.343" v="3859" actId="20577"/>
          <ac:spMkLst>
            <pc:docMk/>
            <pc:sldMk cId="0" sldId="256"/>
            <ac:spMk id="32" creationId="{21383512-B51E-4708-8513-06327B5DD38A}"/>
          </ac:spMkLst>
        </pc:spChg>
        <pc:spChg chg="mod">
          <ac:chgData name="Alfonso Garcia-Miguel" userId="3d388feead6e4416" providerId="LiveId" clId="{3EAA2294-5E53-4614-A26F-DAD7DDBF2A4F}" dt="2020-10-11T10:01:13.532" v="4404" actId="6549"/>
          <ac:spMkLst>
            <pc:docMk/>
            <pc:sldMk cId="0" sldId="256"/>
            <ac:spMk id="33" creationId="{6FBE9964-9E9F-4250-A597-44ACEA24D622}"/>
          </ac:spMkLst>
        </pc:spChg>
        <pc:spChg chg="mod">
          <ac:chgData name="Alfonso Garcia-Miguel" userId="3d388feead6e4416" providerId="LiveId" clId="{3EAA2294-5E53-4614-A26F-DAD7DDBF2A4F}" dt="2020-10-10T10:28:21.994" v="4200" actId="20577"/>
          <ac:spMkLst>
            <pc:docMk/>
            <pc:sldMk cId="0" sldId="256"/>
            <ac:spMk id="2538" creationId="{76F3B1D4-EFBD-42F6-B431-1D3EB856607B}"/>
          </ac:spMkLst>
        </pc:spChg>
        <pc:spChg chg="mod">
          <ac:chgData name="Alfonso Garcia-Miguel" userId="3d388feead6e4416" providerId="LiveId" clId="{3EAA2294-5E53-4614-A26F-DAD7DDBF2A4F}" dt="2020-10-04T08:40:53.110" v="31" actId="20577"/>
          <ac:spMkLst>
            <pc:docMk/>
            <pc:sldMk cId="0" sldId="256"/>
            <ac:spMk id="2539" creationId="{CC8BCF7F-FD9F-4A3A-92FE-336B161372FA}"/>
          </ac:spMkLst>
        </pc:spChg>
        <pc:spChg chg="mod">
          <ac:chgData name="Alfonso Garcia-Miguel" userId="3d388feead6e4416" providerId="LiveId" clId="{3EAA2294-5E53-4614-A26F-DAD7DDBF2A4F}" dt="2020-10-04T10:05:22.011" v="2368" actId="1076"/>
          <ac:spMkLst>
            <pc:docMk/>
            <pc:sldMk cId="0" sldId="256"/>
            <ac:spMk id="2559" creationId="{35B0571B-37C6-405F-B8FD-C00E2E692BB7}"/>
          </ac:spMkLst>
        </pc:spChg>
        <pc:spChg chg="mod">
          <ac:chgData name="Alfonso Garcia-Miguel" userId="3d388feead6e4416" providerId="LiveId" clId="{3EAA2294-5E53-4614-A26F-DAD7DDBF2A4F}" dt="2020-10-11T09:54:24.529" v="4227" actId="20577"/>
          <ac:spMkLst>
            <pc:docMk/>
            <pc:sldMk cId="0" sldId="256"/>
            <ac:spMk id="2574" creationId="{5E2985D3-88D7-4A77-8C6F-49500D0B881A}"/>
          </ac:spMkLst>
        </pc:spChg>
        <pc:picChg chg="add mod">
          <ac:chgData name="Alfonso Garcia-Miguel" userId="3d388feead6e4416" providerId="LiveId" clId="{3EAA2294-5E53-4614-A26F-DAD7DDBF2A4F}" dt="2020-10-04T08:43:17.710" v="96" actId="14100"/>
          <ac:picMkLst>
            <pc:docMk/>
            <pc:sldMk cId="0" sldId="256"/>
            <ac:picMk id="3" creationId="{05F91AB3-6709-49F8-BE5A-87E33FA5DD84}"/>
          </ac:picMkLst>
        </pc:picChg>
        <pc:picChg chg="add mod">
          <ac:chgData name="Alfonso Garcia-Miguel" userId="3d388feead6e4416" providerId="LiveId" clId="{3EAA2294-5E53-4614-A26F-DAD7DDBF2A4F}" dt="2020-10-05T10:12:59.271" v="4179" actId="1038"/>
          <ac:picMkLst>
            <pc:docMk/>
            <pc:sldMk cId="0" sldId="256"/>
            <ac:picMk id="4" creationId="{9A8E1ADD-9D64-4AAE-AB40-7FB3D9E8B649}"/>
          </ac:picMkLst>
        </pc:picChg>
        <pc:picChg chg="add mod">
          <ac:chgData name="Alfonso Garcia-Miguel" userId="3d388feead6e4416" providerId="LiveId" clId="{3EAA2294-5E53-4614-A26F-DAD7DDBF2A4F}" dt="2020-10-11T10:07:40.964" v="4410" actId="14100"/>
          <ac:picMkLst>
            <pc:docMk/>
            <pc:sldMk cId="0" sldId="256"/>
            <ac:picMk id="5" creationId="{4FFEA322-7EE4-41C7-8483-EFE09C1C2956}"/>
          </ac:picMkLst>
        </pc:picChg>
        <pc:picChg chg="add mod">
          <ac:chgData name="Alfonso Garcia-Miguel" userId="3d388feead6e4416" providerId="LiveId" clId="{3EAA2294-5E53-4614-A26F-DAD7DDBF2A4F}" dt="2020-10-05T10:13:11" v="4198" actId="1036"/>
          <ac:picMkLst>
            <pc:docMk/>
            <pc:sldMk cId="0" sldId="256"/>
            <ac:picMk id="7" creationId="{E6766C9A-F243-4CF9-B0D5-918D9B1D1D52}"/>
          </ac:picMkLst>
        </pc:picChg>
        <pc:picChg chg="add mod">
          <ac:chgData name="Alfonso Garcia-Miguel" userId="3d388feead6e4416" providerId="LiveId" clId="{3EAA2294-5E53-4614-A26F-DAD7DDBF2A4F}" dt="2020-10-04T09:28:55.455" v="2298" actId="14100"/>
          <ac:picMkLst>
            <pc:docMk/>
            <pc:sldMk cId="0" sldId="256"/>
            <ac:picMk id="8" creationId="{2A40424F-767E-4F86-9A9A-DCE3121F2171}"/>
          </ac:picMkLst>
        </pc:picChg>
        <pc:picChg chg="add mod">
          <ac:chgData name="Alfonso Garcia-Miguel" userId="3d388feead6e4416" providerId="LiveId" clId="{3EAA2294-5E53-4614-A26F-DAD7DDBF2A4F}" dt="2020-10-04T09:32:00.631" v="2318" actId="14100"/>
          <ac:picMkLst>
            <pc:docMk/>
            <pc:sldMk cId="0" sldId="256"/>
            <ac:picMk id="16" creationId="{3B3DBAD0-D004-4CD8-A3E0-49151EAA556D}"/>
          </ac:picMkLst>
        </pc:picChg>
        <pc:picChg chg="add del mod">
          <ac:chgData name="Alfonso Garcia-Miguel" userId="3d388feead6e4416" providerId="LiveId" clId="{3EAA2294-5E53-4614-A26F-DAD7DDBF2A4F}" dt="2020-10-11T10:07:24.478" v="4407" actId="478"/>
          <ac:picMkLst>
            <pc:docMk/>
            <pc:sldMk cId="0" sldId="256"/>
            <ac:picMk id="24" creationId="{515E6E26-DB7E-4B57-A283-A745A7244A2C}"/>
          </ac:picMkLst>
        </pc:picChg>
        <pc:picChg chg="add mod">
          <ac:chgData name="Alfonso Garcia-Miguel" userId="3d388feead6e4416" providerId="LiveId" clId="{3EAA2294-5E53-4614-A26F-DAD7DDBF2A4F}" dt="2020-10-11T10:07:43.356" v="4411" actId="14100"/>
          <ac:picMkLst>
            <pc:docMk/>
            <pc:sldMk cId="0" sldId="256"/>
            <ac:picMk id="26" creationId="{B75F7F8C-997E-4643-B8A4-4CAE7D2B91D0}"/>
          </ac:picMkLst>
        </pc:picChg>
        <pc:picChg chg="add mod">
          <ac:chgData name="Alfonso Garcia-Miguel" userId="3d388feead6e4416" providerId="LiveId" clId="{3EAA2294-5E53-4614-A26F-DAD7DDBF2A4F}" dt="2020-10-04T10:00:37.196" v="2357" actId="14100"/>
          <ac:picMkLst>
            <pc:docMk/>
            <pc:sldMk cId="0" sldId="256"/>
            <ac:picMk id="29" creationId="{DC9BF653-7ABD-4E7D-A2B9-3463D5B2D016}"/>
          </ac:picMkLst>
        </pc:picChg>
        <pc:picChg chg="add del mod">
          <ac:chgData name="Alfonso Garcia-Miguel" userId="3d388feead6e4416" providerId="LiveId" clId="{3EAA2294-5E53-4614-A26F-DAD7DDBF2A4F}" dt="2020-10-04T10:34:21.034" v="2735" actId="478"/>
          <ac:picMkLst>
            <pc:docMk/>
            <pc:sldMk cId="0" sldId="256"/>
            <ac:picMk id="31" creationId="{E4081849-763E-4432-8EC1-CAB662E4C695}"/>
          </ac:picMkLst>
        </pc:picChg>
        <pc:picChg chg="add del mod">
          <ac:chgData name="Alfonso Garcia-Miguel" userId="3d388feead6e4416" providerId="LiveId" clId="{3EAA2294-5E53-4614-A26F-DAD7DDBF2A4F}" dt="2020-10-04T10:43:10.601" v="2964" actId="478"/>
          <ac:picMkLst>
            <pc:docMk/>
            <pc:sldMk cId="0" sldId="256"/>
            <ac:picMk id="35" creationId="{CDCC4683-CE0B-4822-B090-5E4E12D8E77A}"/>
          </ac:picMkLst>
        </pc:picChg>
        <pc:picChg chg="add del mod">
          <ac:chgData name="Alfonso Garcia-Miguel" userId="3d388feead6e4416" providerId="LiveId" clId="{3EAA2294-5E53-4614-A26F-DAD7DDBF2A4F}" dt="2020-10-04T10:43:26.065" v="2994" actId="478"/>
          <ac:picMkLst>
            <pc:docMk/>
            <pc:sldMk cId="0" sldId="256"/>
            <ac:picMk id="38" creationId="{ABD4C11E-68EA-44A6-ACFA-28809770926E}"/>
          </ac:picMkLst>
        </pc:picChg>
        <pc:picChg chg="add mod modCrop">
          <ac:chgData name="Alfonso Garcia-Miguel" userId="3d388feead6e4416" providerId="LiveId" clId="{3EAA2294-5E53-4614-A26F-DAD7DDBF2A4F}" dt="2020-10-11T10:01:27.441" v="4406" actId="14100"/>
          <ac:picMkLst>
            <pc:docMk/>
            <pc:sldMk cId="0" sldId="256"/>
            <ac:picMk id="40" creationId="{7A3004AC-8A51-4264-A107-2620E4824B79}"/>
          </ac:picMkLst>
        </pc:picChg>
        <pc:picChg chg="add del mod">
          <ac:chgData name="Alfonso Garcia-Miguel" userId="3d388feead6e4416" providerId="LiveId" clId="{3EAA2294-5E53-4614-A26F-DAD7DDBF2A4F}" dt="2020-10-04T10:33:54.644" v="2729" actId="478"/>
          <ac:picMkLst>
            <pc:docMk/>
            <pc:sldMk cId="0" sldId="256"/>
            <ac:picMk id="40" creationId="{8FD82995-8D76-4483-8DD5-C6D010CCE79B}"/>
          </ac:picMkLst>
        </pc:picChg>
        <pc:picChg chg="add del mod">
          <ac:chgData name="Alfonso Garcia-Miguel" userId="3d388feead6e4416" providerId="LiveId" clId="{3EAA2294-5E53-4614-A26F-DAD7DDBF2A4F}" dt="2020-10-04T10:34:18.610" v="2734" actId="478"/>
          <ac:picMkLst>
            <pc:docMk/>
            <pc:sldMk cId="0" sldId="256"/>
            <ac:picMk id="42" creationId="{CF6C1135-A3A8-45C7-B7C8-5E7B782F866D}"/>
          </ac:picMkLst>
        </pc:picChg>
        <pc:picChg chg="add mod">
          <ac:chgData name="Alfonso Garcia-Miguel" userId="3d388feead6e4416" providerId="LiveId" clId="{3EAA2294-5E53-4614-A26F-DAD7DDBF2A4F}" dt="2020-10-04T10:35:39.513" v="2740" actId="14100"/>
          <ac:picMkLst>
            <pc:docMk/>
            <pc:sldMk cId="0" sldId="256"/>
            <ac:picMk id="44" creationId="{0D99C200-D17A-4835-86FF-016BF0651A11}"/>
          </ac:picMkLst>
        </pc:picChg>
        <pc:picChg chg="add mod ord">
          <ac:chgData name="Alfonso Garcia-Miguel" userId="3d388feead6e4416" providerId="LiveId" clId="{3EAA2294-5E53-4614-A26F-DAD7DDBF2A4F}" dt="2020-10-04T10:36:15.776" v="2748" actId="167"/>
          <ac:picMkLst>
            <pc:docMk/>
            <pc:sldMk cId="0" sldId="256"/>
            <ac:picMk id="46" creationId="{AA66636E-407D-4D3D-99BF-F939FD5A334C}"/>
          </ac:picMkLst>
        </pc:picChg>
        <pc:picChg chg="add mod">
          <ac:chgData name="Alfonso Garcia-Miguel" userId="3d388feead6e4416" providerId="LiveId" clId="{3EAA2294-5E53-4614-A26F-DAD7DDBF2A4F}" dt="2020-10-04T10:46:05.976" v="3112" actId="14100"/>
          <ac:picMkLst>
            <pc:docMk/>
            <pc:sldMk cId="0" sldId="256"/>
            <ac:picMk id="48" creationId="{92A24103-42B1-48D0-9E0A-8D6440582FCB}"/>
          </ac:picMkLst>
        </pc:picChg>
        <pc:picChg chg="add mod">
          <ac:chgData name="Alfonso Garcia-Miguel" userId="3d388feead6e4416" providerId="LiveId" clId="{3EAA2294-5E53-4614-A26F-DAD7DDBF2A4F}" dt="2020-10-04T10:46:31.109" v="3140" actId="1037"/>
          <ac:picMkLst>
            <pc:docMk/>
            <pc:sldMk cId="0" sldId="256"/>
            <ac:picMk id="50" creationId="{4D52EE56-70B1-4A47-89AA-B2C6BA748739}"/>
          </ac:picMkLst>
        </pc:picChg>
        <pc:picChg chg="add mod">
          <ac:chgData name="Alfonso Garcia-Miguel" userId="3d388feead6e4416" providerId="LiveId" clId="{3EAA2294-5E53-4614-A26F-DAD7DDBF2A4F}" dt="2020-10-11T10:09:34.195" v="4414" actId="1035"/>
          <ac:picMkLst>
            <pc:docMk/>
            <pc:sldMk cId="0" sldId="256"/>
            <ac:picMk id="52" creationId="{7FA2FEA8-037C-43BD-9798-CD640162AC6C}"/>
          </ac:picMkLst>
        </pc:picChg>
        <pc:picChg chg="add mod">
          <ac:chgData name="Alfonso Garcia-Miguel" userId="3d388feead6e4416" providerId="LiveId" clId="{3EAA2294-5E53-4614-A26F-DAD7DDBF2A4F}" dt="2020-10-04T10:45:01.328" v="3055" actId="14100"/>
          <ac:picMkLst>
            <pc:docMk/>
            <pc:sldMk cId="0" sldId="256"/>
            <ac:picMk id="54" creationId="{3BB28579-2D3B-44E6-A07E-EE1C108B32ED}"/>
          </ac:picMkLst>
        </pc:picChg>
        <pc:picChg chg="add mod">
          <ac:chgData name="Alfonso Garcia-Miguel" userId="3d388feead6e4416" providerId="LiveId" clId="{3EAA2294-5E53-4614-A26F-DAD7DDBF2A4F}" dt="2020-10-04T10:46:01.800" v="3111" actId="14100"/>
          <ac:picMkLst>
            <pc:docMk/>
            <pc:sldMk cId="0" sldId="256"/>
            <ac:picMk id="56" creationId="{79DE8801-A4E5-49D5-A63F-D74BDFFAA679}"/>
          </ac:picMkLst>
        </pc:picChg>
        <pc:picChg chg="add mod">
          <ac:chgData name="Alfonso Garcia-Miguel" userId="3d388feead6e4416" providerId="LiveId" clId="{3EAA2294-5E53-4614-A26F-DAD7DDBF2A4F}" dt="2020-10-04T10:47:26.686" v="3213" actId="14100"/>
          <ac:picMkLst>
            <pc:docMk/>
            <pc:sldMk cId="0" sldId="256"/>
            <ac:picMk id="58" creationId="{9F671010-2D80-447F-93C1-81EC310A1220}"/>
          </ac:picMkLst>
        </pc:picChg>
        <pc:picChg chg="add del mod">
          <ac:chgData name="Alfonso Garcia-Miguel" userId="3d388feead6e4416" providerId="LiveId" clId="{3EAA2294-5E53-4614-A26F-DAD7DDBF2A4F}" dt="2020-10-04T10:51:07.281" v="3300" actId="478"/>
          <ac:picMkLst>
            <pc:docMk/>
            <pc:sldMk cId="0" sldId="256"/>
            <ac:picMk id="60" creationId="{C1AA8395-FFD2-45B6-A869-4523A55D7F27}"/>
          </ac:picMkLst>
        </pc:picChg>
        <pc:picChg chg="add mod">
          <ac:chgData name="Alfonso Garcia-Miguel" userId="3d388feead6e4416" providerId="LiveId" clId="{3EAA2294-5E53-4614-A26F-DAD7DDBF2A4F}" dt="2020-10-04T10:51:22.231" v="3369" actId="14100"/>
          <ac:picMkLst>
            <pc:docMk/>
            <pc:sldMk cId="0" sldId="256"/>
            <ac:picMk id="62" creationId="{60480DBF-6067-419F-8D51-E0BB2EF1359C}"/>
          </ac:picMkLst>
        </pc:picChg>
        <pc:picChg chg="add mod">
          <ac:chgData name="Alfonso Garcia-Miguel" userId="3d388feead6e4416" providerId="LiveId" clId="{3EAA2294-5E53-4614-A26F-DAD7DDBF2A4F}" dt="2020-10-04T10:52:09.399" v="3418" actId="1076"/>
          <ac:picMkLst>
            <pc:docMk/>
            <pc:sldMk cId="0" sldId="256"/>
            <ac:picMk id="2240" creationId="{2FF5C296-D909-4D1F-908B-EC14BEDD3E38}"/>
          </ac:picMkLst>
        </pc:picChg>
        <pc:cxnChg chg="add del mod">
          <ac:chgData name="Alfonso Garcia-Miguel" userId="3d388feead6e4416" providerId="LiveId" clId="{3EAA2294-5E53-4614-A26F-DAD7DDBF2A4F}" dt="2020-10-04T09:32:05.111" v="2319" actId="478"/>
          <ac:cxnSpMkLst>
            <pc:docMk/>
            <pc:sldMk cId="0" sldId="256"/>
            <ac:cxnSpMk id="13" creationId="{4D39D581-4D0D-445B-B6A9-AE494A0C18F1}"/>
          </ac:cxnSpMkLst>
        </pc:cxnChg>
        <pc:cxnChg chg="add del mod">
          <ac:chgData name="Alfonso Garcia-Miguel" userId="3d388feead6e4416" providerId="LiveId" clId="{3EAA2294-5E53-4614-A26F-DAD7DDBF2A4F}" dt="2020-10-04T09:32:53.624" v="2329" actId="478"/>
          <ac:cxnSpMkLst>
            <pc:docMk/>
            <pc:sldMk cId="0" sldId="256"/>
            <ac:cxnSpMk id="18" creationId="{97A42380-5EFC-490D-95A1-BBCFF4CF7D38}"/>
          </ac:cxnSpMkLst>
        </pc:cxnChg>
        <pc:cxnChg chg="mod">
          <ac:chgData name="Alfonso Garcia-Miguel" userId="3d388feead6e4416" providerId="LiveId" clId="{3EAA2294-5E53-4614-A26F-DAD7DDBF2A4F}" dt="2020-10-04T09:13:15.776" v="1463" actId="14100"/>
          <ac:cxnSpMkLst>
            <pc:docMk/>
            <pc:sldMk cId="0" sldId="256"/>
            <ac:cxnSpMk id="22" creationId="{55082010-EC91-46F2-BF19-EDDA02245A36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27BC92A-3E3C-4A07-9D16-D95F26766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t" anchorCtr="0" compatLnSpc="1">
            <a:prstTxWarp prst="textNoShape">
              <a:avLst/>
            </a:prstTxWarp>
          </a:bodyPr>
          <a:lstStyle>
            <a:lvl1pPr defTabSz="908050">
              <a:defRPr sz="1300"/>
            </a:lvl1pPr>
          </a:lstStyle>
          <a:p>
            <a:endParaRPr lang="de-DE" altLang="de-DE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333ACE-4396-4797-80A3-811CFB7DC3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D7D9BD8-D4BE-44A5-8A86-86C93D2F64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14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b" anchorCtr="0" compatLnSpc="1">
            <a:prstTxWarp prst="textNoShape">
              <a:avLst/>
            </a:prstTxWarp>
          </a:bodyPr>
          <a:lstStyle>
            <a:lvl1pPr defTabSz="908050">
              <a:defRPr sz="1300"/>
            </a:lvl1pPr>
          </a:lstStyle>
          <a:p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5B0313-723E-4109-950F-E44E1E91CD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1013"/>
            <a:ext cx="29114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300"/>
            </a:lvl1pPr>
          </a:lstStyle>
          <a:p>
            <a:fld id="{79E62DA6-4E8C-4BA2-83D9-A663B4D3C45B}" type="slidenum">
              <a:rPr lang="de-DE" altLang="de-DE"/>
              <a:pPr/>
              <a:t>‹Nº›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60B230-6213-4B5A-9C75-500E42B503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490680B-66F6-4DD1-BE5B-7F5069B713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3D4B14B-0966-474F-9897-F40804173E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9775"/>
            <a:ext cx="2608262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9D7870F-2652-4BA5-ACA7-52CEE25201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AA2A905-A955-4852-8E4C-D6184FDCA7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98C0770-D2B1-4332-820D-1BD399991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F3ECB665-4E07-4BCC-9C32-7B2A4AE2CD02}" type="slidenum">
              <a:rPr lang="de-DE" altLang="de-DE"/>
              <a:pPr/>
              <a:t>‹Nº›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CA0550-1F72-49DA-9690-028B2BE88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E46B-5E30-42B6-B415-DA5C8F909BC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1E85213-0A5D-4DDC-AF00-DCBB94CF2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A803AA2-4A68-4B4A-8627-528DB5A9F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36FC2-A403-4EB9-AD5B-262797EC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613" y="6981825"/>
            <a:ext cx="22548850" cy="148542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63333-9CF9-48D5-A35E-24A4FE51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7613" y="22409150"/>
            <a:ext cx="22548850" cy="10301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5B2B4-4791-41AB-9144-D09EAD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1A36E4-13F3-4EC4-B94C-12AC0FDE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66925" y="11356975"/>
            <a:ext cx="25930225" cy="27071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873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D198C-0430-44A8-BB4A-114305CD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515388" y="2271713"/>
            <a:ext cx="6481762" cy="3615690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56F82F-85DC-45C9-AAF3-7DB398BE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66925" y="2271713"/>
            <a:ext cx="19296063" cy="36156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236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B93515-DBAF-4850-9AF7-372A59EB1E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6925" y="2271713"/>
            <a:ext cx="25930225" cy="3615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884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591D4-90A3-46D3-BC68-223819DC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22B25-0A96-47BC-BF9A-AA800ACE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1356975"/>
            <a:ext cx="25930225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784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F88AA-9E4D-4F72-AD7C-1FB0DCE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0636250"/>
            <a:ext cx="25930225" cy="17748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E1988-2285-4805-B970-9D438BF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1050" y="28552775"/>
            <a:ext cx="25930225" cy="9332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1389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C58F1-0943-4FE2-8685-CF5621DE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4B34D-A718-43F5-AC2D-24E758A6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6925" y="11356975"/>
            <a:ext cx="12888913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127AA9-A6E0-4940-933A-EB3D9F83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08238" y="11356975"/>
            <a:ext cx="12888912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02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A944C-FF1E-4046-B587-C908EF09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6A833-A978-41F6-8FCB-F7A28DDE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100" y="10458450"/>
            <a:ext cx="12719050" cy="5126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2D683-0180-4064-B6F8-D10ED182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0100" y="15584488"/>
            <a:ext cx="12719050" cy="2292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2F308-C4D8-40AC-8987-1E65E2F1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219363" y="10458450"/>
            <a:ext cx="12780962" cy="5126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5A9342-26E7-4C7F-AEDF-6EFF9D68B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219363" y="15584488"/>
            <a:ext cx="12780962" cy="2292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33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5E7CC-0D35-4A1C-BA05-AB83BA6A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86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5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A5E69-D39A-4631-95B7-DE6BDC1A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844800"/>
            <a:ext cx="9696450" cy="99552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52BD-8264-4BEC-85B8-9C5E3CCD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0963" y="6143625"/>
            <a:ext cx="15219362" cy="303196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AE40A0-4F41-4155-85D8-DA8F1E33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00" y="12800013"/>
            <a:ext cx="9696450" cy="23712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59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07503-2EFA-42CD-9D4D-D07BD66A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844800"/>
            <a:ext cx="9696450" cy="99552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AFFE54-1CCD-43AC-B62D-12C527D6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780963" y="6143625"/>
            <a:ext cx="15219362" cy="30319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924F3-D566-4580-A7C6-63AFC3F0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00" y="12800013"/>
            <a:ext cx="9696450" cy="23712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2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>
            <a:extLst>
              <a:ext uri="{FF2B5EF4-FFF2-40B4-BE49-F238E27FC236}">
                <a16:creationId xmlns:a16="http://schemas.microsoft.com/office/drawing/2014/main" id="{933F75C5-ED07-4458-AE76-86A65316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5203038"/>
            <a:ext cx="27362150" cy="3463527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de-DE" altLang="de-DE" sz="3600"/>
          </a:p>
        </p:txBody>
      </p:sp>
      <p:sp>
        <p:nvSpPr>
          <p:cNvPr id="1036" name="Line 12">
            <a:extLst>
              <a:ext uri="{FF2B5EF4-FFF2-40B4-BE49-F238E27FC236}">
                <a16:creationId xmlns:a16="http://schemas.microsoft.com/office/drawing/2014/main" id="{8E8AC0A3-7CFA-42CD-A7A9-A3B7894C5E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7288" y="3367088"/>
            <a:ext cx="21224875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3D01BA-26C3-4B0F-9435-97AE836BC46D}"/>
              </a:ext>
            </a:extLst>
          </p:cNvPr>
          <p:cNvSpPr txBox="1"/>
          <p:nvPr userDrawn="1"/>
        </p:nvSpPr>
        <p:spPr>
          <a:xfrm>
            <a:off x="9019369" y="1008666"/>
            <a:ext cx="6984776" cy="1818670"/>
          </a:xfrm>
          <a:prstGeom prst="rect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>
            <a:defPPr>
              <a:defRPr lang="de-DE"/>
            </a:defPPr>
          </a:lstStyle>
          <a:p>
            <a:pPr lvl="0" algn="ctr">
              <a:buNone/>
            </a:pPr>
            <a:r>
              <a:rPr lang="de-DE" sz="4000" b="1" dirty="0"/>
              <a:t>CAS</a:t>
            </a:r>
          </a:p>
          <a:p>
            <a:pPr lvl="0" algn="ctr">
              <a:buNone/>
            </a:pPr>
            <a:r>
              <a:rPr lang="de-DE" sz="4000" b="1" dirty="0"/>
              <a:t>Applied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51313" rtl="0" fontAlgn="base">
        <a:spcBef>
          <a:spcPct val="0"/>
        </a:spcBef>
        <a:spcAft>
          <a:spcPct val="0"/>
        </a:spcAft>
        <a:defRPr sz="19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2pPr>
      <a:lvl3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3pPr>
      <a:lvl4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4pPr>
      <a:lvl5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5pPr>
      <a:lvl6pPr marL="4572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6pPr>
      <a:lvl7pPr marL="9144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558925" indent="-1558925" algn="l" defTabSz="4151313" rtl="0" fontAlgn="base">
        <a:spcBef>
          <a:spcPct val="20000"/>
        </a:spcBef>
        <a:spcAft>
          <a:spcPct val="0"/>
        </a:spcAft>
        <a:buChar char="•"/>
        <a:defRPr sz="14200" kern="1200">
          <a:solidFill>
            <a:schemeClr val="tx1"/>
          </a:solidFill>
          <a:latin typeface="+mn-lt"/>
          <a:ea typeface="+mn-ea"/>
          <a:cs typeface="+mn-cs"/>
        </a:defRPr>
      </a:lvl1pPr>
      <a:lvl2pPr marL="3373438" indent="-1298575" algn="l" defTabSz="4151313" rtl="0" fontAlgn="base">
        <a:spcBef>
          <a:spcPct val="20000"/>
        </a:spcBef>
        <a:spcAft>
          <a:spcPct val="0"/>
        </a:spcAft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89538" indent="-1038225" algn="l" defTabSz="4151313" rtl="0" fontAlgn="base">
        <a:spcBef>
          <a:spcPct val="20000"/>
        </a:spcBef>
        <a:spcAft>
          <a:spcPct val="0"/>
        </a:spcAft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64400" indent="-1036638" algn="l" defTabSz="4151313" rtl="0" fontAlgn="base">
        <a:spcBef>
          <a:spcPct val="20000"/>
        </a:spcBef>
        <a:spcAft>
          <a:spcPct val="0"/>
        </a:spcAft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40850" indent="-1038225" algn="l" defTabSz="4151313" rtl="0" fontAlgn="base">
        <a:spcBef>
          <a:spcPct val="20000"/>
        </a:spcBef>
        <a:spcAft>
          <a:spcPct val="0"/>
        </a:spcAft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>
            <a:extLst>
              <a:ext uri="{FF2B5EF4-FFF2-40B4-BE49-F238E27FC236}">
                <a16:creationId xmlns:a16="http://schemas.microsoft.com/office/drawing/2014/main" id="{AA66636E-407D-4D3D-99BF-F939FD5A3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821" y="29859226"/>
            <a:ext cx="1331590" cy="490599"/>
          </a:xfrm>
          <a:prstGeom prst="rect">
            <a:avLst/>
          </a:prstGeom>
        </p:spPr>
      </p:pic>
      <p:sp>
        <p:nvSpPr>
          <p:cNvPr id="2295" name="Text Box 247">
            <a:extLst>
              <a:ext uri="{FF2B5EF4-FFF2-40B4-BE49-F238E27FC236}">
                <a16:creationId xmlns:a16="http://schemas.microsoft.com/office/drawing/2014/main" id="{ECAAA178-BED3-4474-99A9-ADB2F2AA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0" y="7115175"/>
            <a:ext cx="854075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7081" tIns="213540" rIns="427081" bIns="21354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19125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55788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7491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321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3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465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037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lang="en-US" altLang="de-DE" sz="13100" dirty="0"/>
          </a:p>
        </p:txBody>
      </p:sp>
      <p:sp>
        <p:nvSpPr>
          <p:cNvPr id="2468" name="Rectangle 420">
            <a:extLst>
              <a:ext uri="{FF2B5EF4-FFF2-40B4-BE49-F238E27FC236}">
                <a16:creationId xmlns:a16="http://schemas.microsoft.com/office/drawing/2014/main" id="{B646B4A6-6947-44B6-9AFF-C6006D3A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/>
          <a:p>
            <a:endParaRPr lang="en-US" altLang="de-DE" sz="3800" dirty="0"/>
          </a:p>
        </p:txBody>
      </p:sp>
      <p:sp>
        <p:nvSpPr>
          <p:cNvPr id="2489" name="Rectangle 441">
            <a:extLst>
              <a:ext uri="{FF2B5EF4-FFF2-40B4-BE49-F238E27FC236}">
                <a16:creationId xmlns:a16="http://schemas.microsoft.com/office/drawing/2014/main" id="{FB0C6A86-F1A1-4651-B2A7-5104D4C2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/>
          <a:p>
            <a:endParaRPr lang="de-DE" dirty="0"/>
          </a:p>
        </p:txBody>
      </p:sp>
      <p:sp>
        <p:nvSpPr>
          <p:cNvPr id="2491" name="Rectangle 443">
            <a:extLst>
              <a:ext uri="{FF2B5EF4-FFF2-40B4-BE49-F238E27FC236}">
                <a16:creationId xmlns:a16="http://schemas.microsoft.com/office/drawing/2014/main" id="{A5BA6B41-4C6D-4117-B175-98FEAB33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/>
          <a:p>
            <a:endParaRPr lang="de-DE" dirty="0"/>
          </a:p>
        </p:txBody>
      </p:sp>
      <p:sp>
        <p:nvSpPr>
          <p:cNvPr id="2538" name="Text Box 490">
            <a:extLst>
              <a:ext uri="{FF2B5EF4-FFF2-40B4-BE49-F238E27FC236}">
                <a16:creationId xmlns:a16="http://schemas.microsoft.com/office/drawing/2014/main" id="{76F3B1D4-EFBD-42F6-B431-1D3EB856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993" y="1078716"/>
            <a:ext cx="2225357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18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36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54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8788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59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31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003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75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buFontTx/>
              <a:buNone/>
            </a:pPr>
            <a:r>
              <a:rPr lang="de-DE" altLang="de-DE" sz="6000" b="1" dirty="0">
                <a:solidFill>
                  <a:schemeClr val="tx2"/>
                </a:solidFill>
              </a:rPr>
              <a:t>Collaboration within </a:t>
            </a:r>
          </a:p>
          <a:p>
            <a:pPr algn="r" eaLnBrk="0" hangingPunct="0">
              <a:buFontTx/>
              <a:buNone/>
            </a:pPr>
            <a:r>
              <a:rPr lang="de-DE" altLang="de-DE" sz="6000" b="1">
                <a:solidFill>
                  <a:schemeClr val="tx2"/>
                </a:solidFill>
              </a:rPr>
              <a:t>SharePoint </a:t>
            </a:r>
            <a:r>
              <a:rPr lang="de-DE" altLang="de-DE" sz="6000" b="1" dirty="0">
                <a:solidFill>
                  <a:schemeClr val="tx2"/>
                </a:solidFill>
              </a:rPr>
              <a:t>platform</a:t>
            </a:r>
            <a:endParaRPr lang="de-DE" altLang="de-DE" sz="6000" b="1" dirty="0"/>
          </a:p>
        </p:txBody>
      </p:sp>
      <p:sp>
        <p:nvSpPr>
          <p:cNvPr id="2539" name="Text Box 491">
            <a:extLst>
              <a:ext uri="{FF2B5EF4-FFF2-40B4-BE49-F238E27FC236}">
                <a16:creationId xmlns:a16="http://schemas.microsoft.com/office/drawing/2014/main" id="{CC8BCF7F-FD9F-4A3A-92FE-336B1613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1822" y="3739693"/>
            <a:ext cx="1137712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18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36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54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8788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59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31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003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75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None/>
            </a:pPr>
            <a:r>
              <a:rPr lang="de-DE" altLang="de-DE" sz="3200" dirty="0"/>
              <a:t>Alfonso Garcia Miguel</a:t>
            </a:r>
          </a:p>
          <a:p>
            <a:pPr eaLnBrk="0" hangingPunct="0">
              <a:buFontTx/>
              <a:buNone/>
            </a:pPr>
            <a:r>
              <a:rPr lang="es-ES" altLang="de-DE" sz="3200" dirty="0" err="1"/>
              <a:t>Information</a:t>
            </a:r>
            <a:r>
              <a:rPr lang="es-ES" altLang="de-DE" sz="3200" dirty="0"/>
              <a:t> Management </a:t>
            </a:r>
            <a:r>
              <a:rPr lang="es-ES" altLang="de-DE" sz="3200" dirty="0" err="1"/>
              <a:t>Adviser</a:t>
            </a:r>
            <a:r>
              <a:rPr lang="es-ES" altLang="de-DE" sz="3200" dirty="0"/>
              <a:t>. ICRC</a:t>
            </a:r>
            <a:endParaRPr lang="de-DE" altLang="de-DE" sz="3200" dirty="0"/>
          </a:p>
        </p:txBody>
      </p:sp>
      <p:sp>
        <p:nvSpPr>
          <p:cNvPr id="2559" name="Text Box 511">
            <a:extLst>
              <a:ext uri="{FF2B5EF4-FFF2-40B4-BE49-F238E27FC236}">
                <a16:creationId xmlns:a16="http://schemas.microsoft.com/office/drawing/2014/main" id="{35B0571B-37C6-405F-B8FD-C00E2E69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6164" y="34976882"/>
            <a:ext cx="12930187" cy="146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19125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55788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7491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321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3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465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037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/>
              <a:t>Conclusions</a:t>
            </a:r>
            <a:endParaRPr lang="en-US" altLang="de-DE" sz="4800" b="1" dirty="0"/>
          </a:p>
        </p:txBody>
      </p:sp>
      <p:sp>
        <p:nvSpPr>
          <p:cNvPr id="2574" name="Text Box 526">
            <a:extLst>
              <a:ext uri="{FF2B5EF4-FFF2-40B4-BE49-F238E27FC236}">
                <a16:creationId xmlns:a16="http://schemas.microsoft.com/office/drawing/2014/main" id="{5E2985D3-88D7-4A77-8C6F-49500D0B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670" y="4937297"/>
            <a:ext cx="27293887" cy="626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Summary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SharePoint has been deployed as the documentary repository of the institution to promote collaboration among teams.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The original intention is that staff not only store their documents in the platform, but that they create and update them there.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Collaboration can be measured through “Version” of document: Version number indicates the times a document has been updated.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The tool is used by around 200 services worldwide and contains today &gt;2 Mio. documents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Services can be considered having three different natures, Operational, Administrative and Political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Usage of the tool is not compulsory. However, storing documents there offer some advantages (publication, retrieval, archiving)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It was never assessed if collaboration has been achieved. This is the purpose of this test</a:t>
            </a:r>
            <a:endParaRPr lang="en-US" altLang="de-DE" sz="4400" dirty="0"/>
          </a:p>
        </p:txBody>
      </p:sp>
      <p:graphicFrame>
        <p:nvGraphicFramePr>
          <p:cNvPr id="2582" name="Object 534">
            <a:extLst>
              <a:ext uri="{FF2B5EF4-FFF2-40B4-BE49-F238E27FC236}">
                <a16:creationId xmlns:a16="http://schemas.microsoft.com/office/drawing/2014/main" id="{38F6EE76-5336-4203-850B-EA08CDE7C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90658"/>
              </p:ext>
            </p:extLst>
          </p:nvPr>
        </p:nvGraphicFramePr>
        <p:xfrm>
          <a:off x="738187" y="10675641"/>
          <a:ext cx="28335287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2582" name="Object 534">
                        <a:extLst>
                          <a:ext uri="{FF2B5EF4-FFF2-40B4-BE49-F238E27FC236}">
                            <a16:creationId xmlns:a16="http://schemas.microsoft.com/office/drawing/2014/main" id="{38F6EE76-5336-4203-850B-EA08CDE7CA33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0675641"/>
                        <a:ext cx="28335287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46">
            <a:extLst>
              <a:ext uri="{FF2B5EF4-FFF2-40B4-BE49-F238E27FC236}">
                <a16:creationId xmlns:a16="http://schemas.microsoft.com/office/drawing/2014/main" id="{21383512-B51E-4708-8513-06327B5D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518" y="15088152"/>
            <a:ext cx="12789440" cy="233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lang="en-US" altLang="de-DE" sz="20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1. Overall versioning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3. Versioning by nature of work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5.</a:t>
            </a:r>
            <a:r>
              <a:rPr lang="en-US" altLang="de-DE" sz="4800" b="1" dirty="0"/>
              <a:t> </a:t>
            </a:r>
            <a:r>
              <a:rPr lang="en-US" altLang="de-DE" sz="3600" b="1" dirty="0"/>
              <a:t>Mann Whitney test among Services populations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    </a:t>
            </a:r>
            <a:r>
              <a:rPr lang="en-US" altLang="de-DE" sz="3600" dirty="0"/>
              <a:t>(Do services work differently?)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null hypothesis H0: Distributions of both populations are equal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Administrative vs Operational populations: </a:t>
            </a:r>
            <a:endParaRPr lang="en-US" altLang="de-DE" sz="3600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Administrative vs Political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None/>
            </a:pPr>
            <a:r>
              <a:rPr lang="en-US" altLang="de-DE" sz="3200" dirty="0"/>
              <a:t>P-Value Operational vs Political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H0 can be rejected. Services work differently and thus there is different levels of collaboration.</a:t>
            </a: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7. Correlations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(Version / Size):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 </a:t>
            </a:r>
          </a:p>
        </p:txBody>
      </p:sp>
      <p:sp>
        <p:nvSpPr>
          <p:cNvPr id="33" name="Text Box 446">
            <a:extLst>
              <a:ext uri="{FF2B5EF4-FFF2-40B4-BE49-F238E27FC236}">
                <a16:creationId xmlns:a16="http://schemas.microsoft.com/office/drawing/2014/main" id="{6FBE9964-9E9F-4250-A597-44ACEA24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521" y="10819657"/>
            <a:ext cx="27686953" cy="401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Data description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Data has been extracted in excel through the SharePoint extraction tool, covering 5 different services representing the three different natures of work (operational, administrative and political). The sample contains around 200K documents and needs heavy cleaning.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The data set has 8 </a:t>
            </a:r>
            <a:r>
              <a:rPr lang="en-US" altLang="de-DE" sz="3600" dirty="0" err="1"/>
              <a:t>colums</a:t>
            </a:r>
            <a:r>
              <a:rPr lang="en-US" altLang="de-DE" sz="3600" dirty="0"/>
              <a:t>:</a:t>
            </a:r>
            <a:endParaRPr lang="en-US" altLang="de-DE" sz="3600" b="1" i="1" u="sng" dirty="0"/>
          </a:p>
        </p:txBody>
      </p:sp>
      <p:graphicFrame>
        <p:nvGraphicFramePr>
          <p:cNvPr id="37" name="Object 534">
            <a:extLst>
              <a:ext uri="{FF2B5EF4-FFF2-40B4-BE49-F238E27FC236}">
                <a16:creationId xmlns:a16="http://schemas.microsoft.com/office/drawing/2014/main" id="{6E5AB3BF-746F-4491-A19C-F3680AF2E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02051"/>
              </p:ext>
            </p:extLst>
          </p:nvPr>
        </p:nvGraphicFramePr>
        <p:xfrm>
          <a:off x="738187" y="14828950"/>
          <a:ext cx="28335287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37" name="Object 534">
                        <a:extLst>
                          <a:ext uri="{FF2B5EF4-FFF2-40B4-BE49-F238E27FC236}">
                            <a16:creationId xmlns:a16="http://schemas.microsoft.com/office/drawing/2014/main" id="{6E5AB3BF-746F-4491-A19C-F3680AF2EF7C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4828950"/>
                        <a:ext cx="28335287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5082010-EC91-46F2-BF19-EDDA02245A36}"/>
              </a:ext>
            </a:extLst>
          </p:cNvPr>
          <p:cNvCxnSpPr/>
          <p:nvPr/>
        </p:nvCxnSpPr>
        <p:spPr bwMode="auto">
          <a:xfrm>
            <a:off x="1350517" y="26769429"/>
            <a:ext cx="27363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4D4FAF9-0C0F-4F96-9FE0-289DC7259588}"/>
              </a:ext>
            </a:extLst>
          </p:cNvPr>
          <p:cNvCxnSpPr/>
          <p:nvPr/>
        </p:nvCxnSpPr>
        <p:spPr bwMode="auto">
          <a:xfrm>
            <a:off x="1514325" y="34764581"/>
            <a:ext cx="2689498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7" name="Object 534">
            <a:extLst>
              <a:ext uri="{FF2B5EF4-FFF2-40B4-BE49-F238E27FC236}">
                <a16:creationId xmlns:a16="http://schemas.microsoft.com/office/drawing/2014/main" id="{9E572195-8F65-4FAA-BD9B-757038687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51237"/>
              </p:ext>
            </p:extLst>
          </p:nvPr>
        </p:nvGraphicFramePr>
        <p:xfrm>
          <a:off x="14055805" y="34834325"/>
          <a:ext cx="14977391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67" name="Object 534">
                        <a:extLst>
                          <a:ext uri="{FF2B5EF4-FFF2-40B4-BE49-F238E27FC236}">
                            <a16:creationId xmlns:a16="http://schemas.microsoft.com/office/drawing/2014/main" id="{9E572195-8F65-4FAA-BD9B-757038687BC4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5805" y="34834325"/>
                        <a:ext cx="14977391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534">
            <a:extLst>
              <a:ext uri="{FF2B5EF4-FFF2-40B4-BE49-F238E27FC236}">
                <a16:creationId xmlns:a16="http://schemas.microsoft.com/office/drawing/2014/main" id="{5744117F-0192-4E9B-A871-1980207FD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38331"/>
              </p:ext>
            </p:extLst>
          </p:nvPr>
        </p:nvGraphicFramePr>
        <p:xfrm>
          <a:off x="13627881" y="34798321"/>
          <a:ext cx="616567" cy="564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lddokument" r:id="rId5" imgW="4229280" imgH="285840" progId="Imaging.Document">
                  <p:embed/>
                </p:oleObj>
              </mc:Choice>
              <mc:Fallback>
                <p:oleObj name="Bilddokument" r:id="rId5" imgW="4229280" imgH="285840" progId="Imaging.Document">
                  <p:embed/>
                  <p:pic>
                    <p:nvPicPr>
                      <p:cNvPr id="68" name="Object 534">
                        <a:extLst>
                          <a:ext uri="{FF2B5EF4-FFF2-40B4-BE49-F238E27FC236}">
                            <a16:creationId xmlns:a16="http://schemas.microsoft.com/office/drawing/2014/main" id="{5744117F-0192-4E9B-A871-1980207FD7D2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7881" y="34798321"/>
                        <a:ext cx="616567" cy="5643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05F91AB3-6709-49F8-BE5A-87E33FA5D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517" y="543069"/>
            <a:ext cx="4284476" cy="4244436"/>
          </a:xfrm>
          <a:prstGeom prst="rect">
            <a:avLst/>
          </a:prstGeom>
        </p:spPr>
      </p:pic>
      <p:sp>
        <p:nvSpPr>
          <p:cNvPr id="6" name="Text Box 446">
            <a:extLst>
              <a:ext uri="{FF2B5EF4-FFF2-40B4-BE49-F238E27FC236}">
                <a16:creationId xmlns:a16="http://schemas.microsoft.com/office/drawing/2014/main" id="{C1BD5897-A152-48D2-BBFC-0AFA9264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780" y="15256594"/>
            <a:ext cx="13423340" cy="3076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lang="en-US" altLang="de-DE" sz="20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2. Dumping of 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documents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None/>
            </a:pPr>
            <a:r>
              <a:rPr lang="en-US" altLang="de-DE" sz="3600" b="1" dirty="0"/>
              <a:t>4. Versioning </a:t>
            </a:r>
          </a:p>
          <a:p>
            <a:pPr>
              <a:spcBef>
                <a:spcPct val="20000"/>
              </a:spcBef>
              <a:buNone/>
            </a:pPr>
            <a:r>
              <a:rPr lang="en-US" altLang="de-DE" sz="3600" b="1" dirty="0"/>
              <a:t>by file type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6. Mann Whitney test among Files populations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    (</a:t>
            </a:r>
            <a:r>
              <a:rPr lang="en-US" altLang="de-DE" sz="3600" dirty="0"/>
              <a:t>Does collaboration depend on the type of document?</a:t>
            </a:r>
            <a:r>
              <a:rPr lang="en-US" altLang="de-DE" sz="3600" b="1" dirty="0"/>
              <a:t>)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null hypothesis H0: Distributions of both populations are equal</a:t>
            </a:r>
            <a:endParaRPr lang="en-US" altLang="de-DE" sz="32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Text vs Worksheet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200" dirty="0"/>
              <a:t>P-Value Text vs Presentation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None/>
            </a:pPr>
            <a:r>
              <a:rPr lang="en-US" altLang="de-DE" sz="3200" dirty="0"/>
              <a:t>P-Value Presentation vs Worksheet populations: 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200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H0 can be rejected. Working is different depending on the file type</a:t>
            </a:r>
            <a:r>
              <a:rPr lang="en-US" altLang="de-DE" sz="3200" dirty="0"/>
              <a:t>.</a:t>
            </a: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 marL="571500" indent="-571500">
              <a:spcBef>
                <a:spcPct val="20000"/>
              </a:spcBef>
            </a:pPr>
            <a:r>
              <a:rPr lang="en-US" altLang="de-DE" sz="3600" dirty="0"/>
              <a:t>No real collaboration. (~20% of docs version 3 or above)</a:t>
            </a:r>
          </a:p>
          <a:p>
            <a:pPr marL="571500" indent="-571500">
              <a:spcBef>
                <a:spcPct val="20000"/>
              </a:spcBef>
            </a:pPr>
            <a:r>
              <a:rPr lang="en-US" altLang="de-DE" sz="3600" dirty="0"/>
              <a:t>Correlation between version and total size shows that updates are corrections (size remain stable) and not additions</a:t>
            </a:r>
          </a:p>
          <a:p>
            <a:pPr marL="571500" indent="-571500">
              <a:spcBef>
                <a:spcPct val="20000"/>
              </a:spcBef>
            </a:pPr>
            <a:r>
              <a:rPr lang="en-US" altLang="de-DE" sz="3600" dirty="0"/>
              <a:t>Services and file types can be analyzed separately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40424F-767E-4F86-9A9A-DCE3121F2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992" y="16505237"/>
            <a:ext cx="5912843" cy="3819018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920E3DC-9376-40F2-8124-BC3042F21485}"/>
              </a:ext>
            </a:extLst>
          </p:cNvPr>
          <p:cNvSpPr txBox="1"/>
          <p:nvPr/>
        </p:nvSpPr>
        <p:spPr>
          <a:xfrm>
            <a:off x="9481508" y="15121077"/>
            <a:ext cx="82927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en-US" altLang="de-DE" sz="4400" b="1" dirty="0">
                <a:solidFill>
                  <a:srgbClr val="FF0000"/>
                </a:solidFill>
              </a:rPr>
              <a:t>Findings / Procedures / Tests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359DB9C-739C-4AB0-A28B-BA17B58C7BC3}"/>
              </a:ext>
            </a:extLst>
          </p:cNvPr>
          <p:cNvSpPr/>
          <p:nvPr/>
        </p:nvSpPr>
        <p:spPr bwMode="auto">
          <a:xfrm>
            <a:off x="2178609" y="16406358"/>
            <a:ext cx="1728192" cy="381901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01788" marR="0" indent="-1601788" algn="l" defTabSz="4271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3DBAD0-D004-4CD8-A3E0-49151EAA55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4595" y="16472921"/>
            <a:ext cx="6134734" cy="3832352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1650F03-3E63-4C4E-B6DE-6643C2473AED}"/>
              </a:ext>
            </a:extLst>
          </p:cNvPr>
          <p:cNvSpPr/>
          <p:nvPr/>
        </p:nvSpPr>
        <p:spPr bwMode="auto">
          <a:xfrm>
            <a:off x="3925561" y="17491882"/>
            <a:ext cx="3589034" cy="1660076"/>
          </a:xfrm>
          <a:prstGeom prst="right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01788" marR="0" indent="-1601788" algn="l" defTabSz="4271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75F7F8C-997E-4643-B8A4-4CAE7D2B91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69971" y="21045698"/>
            <a:ext cx="8043256" cy="487375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C9BF653-7ABD-4E7D-A2B9-3463D5B2D0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1247" y="21303218"/>
            <a:ext cx="11582598" cy="455236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0D99C200-D17A-4835-86FF-016BF0651A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1246" y="29859227"/>
            <a:ext cx="11392753" cy="490597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92A24103-42B1-48D0-9E0A-8D6440582F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20070" y="29759094"/>
            <a:ext cx="11262770" cy="535048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4D52EE56-70B1-4A47-89AA-B2C6BA7487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89321" y="29754004"/>
            <a:ext cx="1393529" cy="543817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7FA2FEA8-037C-43BD-9798-CD640162AC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4967" y="30981897"/>
            <a:ext cx="11333354" cy="615639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3BB28579-2D3B-44E6-A07E-EE1C108B32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0545" y="32207093"/>
            <a:ext cx="11584303" cy="615591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9DE8801-A4E5-49D5-A63F-D74BDFFAA6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20068" y="30812001"/>
            <a:ext cx="11299381" cy="57315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F671010-2D80-447F-93C1-81EC310A12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605699" y="30796145"/>
            <a:ext cx="1359543" cy="543817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60480DBF-6067-419F-8D51-E0BB2EF135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320067" y="31993743"/>
            <a:ext cx="11546283" cy="582865"/>
          </a:xfrm>
          <a:prstGeom prst="rect">
            <a:avLst/>
          </a:prstGeom>
        </p:spPr>
      </p:pic>
      <p:pic>
        <p:nvPicPr>
          <p:cNvPr id="2240" name="Imagen 2239">
            <a:extLst>
              <a:ext uri="{FF2B5EF4-FFF2-40B4-BE49-F238E27FC236}">
                <a16:creationId xmlns:a16="http://schemas.microsoft.com/office/drawing/2014/main" id="{2FF5C296-D909-4D1F-908B-EC14BEDD3E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23109" y="31985088"/>
            <a:ext cx="1317782" cy="5828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A8E1ADD-9D64-4AAE-AB40-7FB3D9E8B64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67620" y="34793335"/>
            <a:ext cx="7760261" cy="50326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766C9A-F243-4CF9-B0D5-918D9B1D1D5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50516" y="37957087"/>
            <a:ext cx="4695431" cy="184579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A3004AC-8A51-4264-A107-2620E4824B79}"/>
              </a:ext>
            </a:extLst>
          </p:cNvPr>
          <p:cNvPicPr/>
          <p:nvPr/>
        </p:nvPicPr>
        <p:blipFill rotWithShape="1">
          <a:blip r:embed="rId23"/>
          <a:srcRect b="45371"/>
          <a:stretch/>
        </p:blipFill>
        <p:spPr>
          <a:xfrm>
            <a:off x="8318500" y="13263808"/>
            <a:ext cx="13230261" cy="15306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FEA322-7EE4-41C7-8483-EFE09C1C295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769971" y="15271336"/>
            <a:ext cx="8038524" cy="52601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alt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alt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 OS X Tiger:Applications:Microsoft Office X:Vorlagen:Eigene Vorlagen:IMTEK Poster deutsch 2006.pot</Template>
  <TotalTime>421</TotalTime>
  <Words>397</Words>
  <Application>Microsoft Office PowerPoint</Application>
  <PresentationFormat>Personalizado</PresentationFormat>
  <Paragraphs>95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IMTEK Poster deutsch 2006</vt:lpstr>
      <vt:lpstr>Bilddokument</vt:lpstr>
      <vt:lpstr>Presentación de PowerPoint</vt:lpstr>
    </vt:vector>
  </TitlesOfParts>
  <Company>IMTEK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Wolfgang Mönch</dc:creator>
  <cp:lastModifiedBy>Alfonso Garcia-Miguel</cp:lastModifiedBy>
  <cp:revision>115</cp:revision>
  <cp:lastPrinted>2005-03-07T10:36:45Z</cp:lastPrinted>
  <dcterms:created xsi:type="dcterms:W3CDTF">2006-04-10T13:19:56Z</dcterms:created>
  <dcterms:modified xsi:type="dcterms:W3CDTF">2020-10-11T10:12:26Z</dcterms:modified>
</cp:coreProperties>
</file>