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4" r:id="rId3"/>
    <p:sldId id="285" r:id="rId4"/>
    <p:sldId id="286" r:id="rId5"/>
    <p:sldId id="257" r:id="rId6"/>
    <p:sldId id="28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35"/>
      <p:bold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6F476-ECA2-4579-9E79-A95BD9DCD2B9}">
  <a:tblStyle styleId="{8976F476-ECA2-4579-9E79-A95BD9DCD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8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82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7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34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365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9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31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1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28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04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80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91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18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24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85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41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63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76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9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726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85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29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2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7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6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1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852755"/>
            <a:ext cx="6865800" cy="135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SF Text" panose="00000500000000000000" pitchFamily="50" charset="0"/>
                <a:ea typeface="SF Text" panose="00000500000000000000" pitchFamily="50" charset="0"/>
              </a:rPr>
              <a:t>Basic web application with 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589" y="4130211"/>
            <a:ext cx="183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6" name="Picture 2" descr="Resultado de imagen de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50" y="264376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39200" y="2120234"/>
            <a:ext cx="244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Web </a:t>
            </a:r>
            <a:r>
              <a:rPr lang="es-ES" err="1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based</a:t>
            </a:r>
            <a:r>
              <a:rPr lang="es-ES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technologies</a:t>
            </a:r>
            <a:endParaRPr lang="es-ES">
              <a:solidFill>
                <a:schemeClr val="bg1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{8976F476-ECA2-4579-9E79-A95BD9DCD2B9}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18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How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to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create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a new </a:t>
            </a:r>
            <a:r>
              <a:rPr lang="en-GB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project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in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Firebase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Basic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operations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: CRUD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Try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out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a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basic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web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application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with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Firebase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8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63" name="Shape 26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24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77" name="Shape 277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26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527119" cy="54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sz="1600" b="1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2050" name="Picture 2" descr="Resultado de imagen de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81" y="1070348"/>
            <a:ext cx="3278644" cy="16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0200" y="1977655"/>
            <a:ext cx="396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tutorial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use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as a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Realtime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which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means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real time data.</a:t>
            </a:r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201" y="2604977"/>
            <a:ext cx="4816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That’s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achieved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using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instead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of HTTP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calls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lets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real time data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since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we’re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following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-Response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pattern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as HTTP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does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because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don’t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have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to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make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before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any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data,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are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much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faster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</p:txBody>
      </p:sp>
      <p:pic>
        <p:nvPicPr>
          <p:cNvPr id="2052" name="Picture 4" descr="Resultado de imagen de web so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18" y="2500875"/>
            <a:ext cx="1902167" cy="17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  <a:endParaRPr sz="1400" b="1">
              <a:solidFill>
                <a:srgbClr val="25516C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527119" cy="54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sz="1600" b="1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200" y="1938592"/>
            <a:ext cx="481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Actually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much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more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than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Realtime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0199" y="2272957"/>
            <a:ext cx="4816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upload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files,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mostly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images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directly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from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client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(Storage)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Email /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Password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system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supports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for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Google,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Github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Notifications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to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users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(Cloud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Messaging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  <a:p>
            <a:pPr lvl="2"/>
            <a:r>
              <a:rPr lang="es-ES" b="1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		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4" y="1938592"/>
            <a:ext cx="2173737" cy="2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How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to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create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a </a:t>
            </a:r>
            <a:r>
              <a:rPr lang="en-GB" noProof="1" smtClean="0">
                <a:latin typeface="SF Text" panose="00000500000000000000" pitchFamily="50" charset="0"/>
                <a:ea typeface="SF Text" panose="00000500000000000000" pitchFamily="50" charset="0"/>
              </a:rPr>
              <a:t>project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in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10200" y="1541124"/>
            <a:ext cx="700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</a:rPr>
              <a:t>The page where we can manage our projects is 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https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://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console.firebase.google.com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1100" smtClean="0">
                <a:latin typeface="SF Display" panose="00000500000000000000" pitchFamily="50" charset="0"/>
                <a:ea typeface="SF Display" panose="00000500000000000000" pitchFamily="50" charset="0"/>
              </a:rPr>
              <a:t>we can access with our Google account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).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572" y="2156040"/>
            <a:ext cx="2885672" cy="2182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597" y="2064344"/>
            <a:ext cx="2418616" cy="2273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How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to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create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a </a:t>
            </a:r>
            <a:r>
              <a:rPr lang="en-GB" noProof="1" smtClean="0">
                <a:latin typeface="SF Text" panose="00000500000000000000" pitchFamily="50" charset="0"/>
                <a:ea typeface="SF Text" panose="00000500000000000000" pitchFamily="50" charset="0"/>
              </a:rPr>
              <a:t>project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in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10200" y="1541124"/>
            <a:ext cx="700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</a:rPr>
              <a:t>The page where we can manage our projects is 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https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://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console.firebase.google.com</a:t>
            </a:r>
            <a:r>
              <a:rPr lang="es-ES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1100" smtClean="0">
                <a:latin typeface="SF Display" panose="00000500000000000000" pitchFamily="50" charset="0"/>
                <a:ea typeface="SF Display" panose="00000500000000000000" pitchFamily="50" charset="0"/>
              </a:rPr>
              <a:t>we can access with our Google account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).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527119" cy="54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4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4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4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4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400" b="1" smtClean="0"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sz="1400" b="1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2050" name="Picture 2" descr="Resultado de imagen de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81" y="1070348"/>
            <a:ext cx="3278644" cy="16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0200" y="1977655"/>
            <a:ext cx="396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tutorial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use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as a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Realtime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which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means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real time data.</a:t>
            </a:r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201" y="2604977"/>
            <a:ext cx="4816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That’s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achieved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using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instead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of HTTP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calls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real time data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since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we’re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following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-Response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pattern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as HTTP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does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because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don’t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have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to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make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before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any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 data,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are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much</a:t>
            </a:r>
            <a:r>
              <a:rPr lang="es-ES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faster</a:t>
            </a:r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</p:txBody>
      </p:sp>
      <p:pic>
        <p:nvPicPr>
          <p:cNvPr id="2052" name="Picture 4" descr="Resultado de imagen de web so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18" y="2500875"/>
            <a:ext cx="1902167" cy="17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1113</Words>
  <Application>Microsoft Office PowerPoint</Application>
  <PresentationFormat>On-screen Show (16:9)</PresentationFormat>
  <Paragraphs>187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SF Display</vt:lpstr>
      <vt:lpstr>SF Text</vt:lpstr>
      <vt:lpstr>Arial</vt:lpstr>
      <vt:lpstr>Montserrat</vt:lpstr>
      <vt:lpstr>Source Sans Pro</vt:lpstr>
      <vt:lpstr>Gremio template</vt:lpstr>
      <vt:lpstr>Basic web application with Firebase</vt:lpstr>
      <vt:lpstr>PowerPoint Presentation</vt:lpstr>
      <vt:lpstr>Introduction</vt:lpstr>
      <vt:lpstr>Introduction</vt:lpstr>
      <vt:lpstr>How to create a project in Firebase</vt:lpstr>
      <vt:lpstr>How to create a project in Firebase</vt:lpstr>
      <vt:lpstr>Introduction</vt:lpstr>
      <vt:lpstr>TRANSITION HEADLINE</vt:lpstr>
      <vt:lpstr>PowerPoint Presentation</vt:lpstr>
      <vt:lpstr>THIS IS A SLIDE TITLE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Alfonso López Ruiz</dc:creator>
  <cp:lastModifiedBy>Alfonso López Ruiz</cp:lastModifiedBy>
  <cp:revision>10</cp:revision>
  <dcterms:modified xsi:type="dcterms:W3CDTF">2018-04-14T15:16:09Z</dcterms:modified>
</cp:coreProperties>
</file>