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57" r:id="rId6"/>
    <p:sldId id="287" r:id="rId7"/>
    <p:sldId id="258" r:id="rId8"/>
    <p:sldId id="28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Source Sans Pro" panose="020B0604020202020204" charset="0"/>
      <p:regular r:id="rId36"/>
      <p:bold r:id="rId37"/>
      <p:italic r:id="rId38"/>
      <p:boldItalic r:id="rId39"/>
    </p:embeddedFont>
    <p:embeddedFont>
      <p:font typeface="Montserrat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76F476-ECA2-4579-9E79-A95BD9DCD2B9}">
  <a:tblStyle styleId="{8976F476-ECA2-4579-9E79-A95BD9DCD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884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82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7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50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177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34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4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1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36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93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3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828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116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704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80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191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185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24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3851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41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63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97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726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496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85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329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2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54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13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27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96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6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3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Shape 6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Shape 3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Shape 4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Shape 5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acebook.github.io/design/handskit.html" TargetMode="Externa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852755"/>
            <a:ext cx="6865800" cy="135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SF Text" panose="00000500000000000000" pitchFamily="50" charset="0"/>
                <a:ea typeface="SF Text" panose="00000500000000000000" pitchFamily="50" charset="0"/>
              </a:rPr>
              <a:t>Basic web application with Firebase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589" y="4130211"/>
            <a:ext cx="183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latin typeface="SF Display" panose="00000500000000000000" pitchFamily="50" charset="0"/>
                <a:ea typeface="SF Display" panose="00000500000000000000" pitchFamily="50" charset="0"/>
              </a:rPr>
              <a:t>Alfonso López Ruiz</a:t>
            </a:r>
            <a:endParaRPr lang="es-ES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26" name="Picture 2" descr="Resultado de imagen de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850" y="264376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39200" y="2120234"/>
            <a:ext cx="2446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Web </a:t>
            </a:r>
            <a:r>
              <a:rPr lang="es-ES" err="1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based</a:t>
            </a:r>
            <a:r>
              <a:rPr lang="es-ES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err="1" smtClean="0">
                <a:solidFill>
                  <a:schemeClr val="bg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technologies</a:t>
            </a:r>
            <a:endParaRPr lang="es-ES">
              <a:solidFill>
                <a:schemeClr val="bg1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12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00BE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Shape 181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{8976F476-ECA2-4579-9E79-A95BD9DCD2B9}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3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800" b="1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698577" y="1506550"/>
            <a:ext cx="5804297" cy="2765039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 idx="4294967295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19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3" name="Shape 193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5" name="Shape 195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  <p:cxnSp>
        <p:nvCxnSpPr>
          <p:cNvPr id="196" name="Shape 19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w="19050" cap="rnd" cmpd="sng">
            <a:solidFill>
              <a:srgbClr val="25516C"/>
            </a:solidFill>
            <a:prstDash val="solid"/>
            <a:round/>
            <a:headEnd type="none" w="sm" len="sm"/>
            <a:tailEnd type="oval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How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to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create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a new </a:t>
            </a:r>
            <a:r>
              <a:rPr lang="en-GB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project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in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Firebase</a:t>
            </a:r>
            <a:endParaRPr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Basic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operations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: CRUD</a:t>
            </a:r>
            <a:endParaRPr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Try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out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a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basic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web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application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with</a:t>
            </a:r>
            <a:r>
              <a:rPr lang="es-ES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 </a:t>
            </a:r>
            <a:r>
              <a:rPr lang="es-ES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ource Sans Pro"/>
                <a:sym typeface="Source Sans Pro"/>
              </a:rPr>
              <a:t>Firebase</a:t>
            </a:r>
            <a:endParaRPr>
              <a:solidFill>
                <a:srgbClr val="FFFFFF"/>
              </a:solidFill>
              <a:latin typeface="SF Display" panose="00000500000000000000" pitchFamily="50" charset="0"/>
              <a:ea typeface="SF Display" panose="00000500000000000000" pitchFamily="50" charset="0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8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 idx="4294967295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subTitle" idx="4294967295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Shape 210"/>
          <p:cNvSpPr txBox="1">
            <a:spLocks noGrp="1"/>
          </p:cNvSpPr>
          <p:nvPr>
            <p:ph type="ctrTitle" idx="4294967295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ubTitle" idx="4294967295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Shape 212"/>
          <p:cNvSpPr txBox="1">
            <a:spLocks noGrp="1"/>
          </p:cNvSpPr>
          <p:nvPr>
            <p:ph type="ctrTitle" idx="4294967295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subTitle" idx="4294967295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D8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rgbClr val="255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Shape 230"/>
          <p:cNvSpPr txBox="1">
            <a:spLocks noGrp="1"/>
          </p:cNvSpPr>
          <p:nvPr>
            <p:ph type="body" idx="3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Shape 233"/>
          <p:cNvSpPr txBox="1">
            <a:spLocks noGrp="1"/>
          </p:cNvSpPr>
          <p:nvPr>
            <p:ph type="body" idx="3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Shape 241"/>
          <p:cNvSpPr/>
          <p:nvPr/>
        </p:nvSpPr>
        <p:spPr>
          <a:xfrm>
            <a:off x="1858400" y="2929177"/>
            <a:ext cx="313369" cy="330379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6441793" y="2892963"/>
            <a:ext cx="384445" cy="38442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Shape 2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Shape 2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63" name="Shape 26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25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id="270" name="Shape 270" descr="andro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26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77" name="Shape 277" descr="iph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456275" y="348951"/>
            <a:ext cx="2604888" cy="368396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28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01" name="Shape 30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527119" cy="542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sz="1600" b="1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Introduction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2050" name="Picture 2" descr="Resultado de imagen de fire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81" y="1070348"/>
            <a:ext cx="3278644" cy="16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0200" y="2076877"/>
            <a:ext cx="3965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tutorial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use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 a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Realtime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which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means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real time data.</a:t>
            </a:r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200" y="2750653"/>
            <a:ext cx="4816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That’s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achieved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using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WebSockets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instead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HTTP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calls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lets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 time data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since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we’re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following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Request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-Response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pattern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 HTTP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does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Also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because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don’t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have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to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make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request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before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any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data,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WebSockets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are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much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faster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</p:txBody>
      </p:sp>
      <p:pic>
        <p:nvPicPr>
          <p:cNvPr id="2052" name="Picture 4" descr="Resultado de imagen de web sock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818" y="2500875"/>
            <a:ext cx="1902167" cy="17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Montserrat</a:t>
            </a:r>
            <a:endParaRPr sz="1400" b="1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lang="en" sz="1400" b="1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lang="en" sz="1400" b="1">
                <a:solidFill>
                  <a:srgbClr val="25516C"/>
                </a:solidFill>
              </a:rPr>
              <a:t>#25516c</a:t>
            </a:r>
            <a:endParaRPr sz="1400" b="1">
              <a:solidFill>
                <a:srgbClr val="25516C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EF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Shape 322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Shape 32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Shape 332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Shape 334"/>
          <p:cNvSpPr/>
          <p:nvPr/>
        </p:nvSpPr>
        <p:spPr>
          <a:xfrm>
            <a:off x="2293522" y="993590"/>
            <a:ext cx="226720" cy="25282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48139" y="994363"/>
            <a:ext cx="195713" cy="25128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Shape 3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Shape 3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4013378" y="993196"/>
            <a:ext cx="299905" cy="253616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Shape 3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Shape 36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Shape 37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Shape 375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Shape 37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270445" y="1414049"/>
            <a:ext cx="272871" cy="26286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709965" y="1427162"/>
            <a:ext cx="272057" cy="236653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3051" y="1429087"/>
            <a:ext cx="264110" cy="23278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600909" y="1431391"/>
            <a:ext cx="246620" cy="2281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Shape 38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Shape 39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Shape 394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Shape 39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Shape 40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Shape 40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Shape 40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715127" y="1844165"/>
            <a:ext cx="261733" cy="25360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Shape 41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Shape 416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Shape 422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Shape 425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Shape 43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Shape 4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1404158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843270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282383" y="2275796"/>
            <a:ext cx="248998" cy="241276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Shape 445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Shape 4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Shape 45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4038833" y="2269247"/>
            <a:ext cx="248998" cy="254374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Shape 45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Shape 4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Shape 464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1837310" y="2659661"/>
            <a:ext cx="260918" cy="324516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432007" y="2659661"/>
            <a:ext cx="193303" cy="324516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Shape 46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Shape 472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Shape 474"/>
          <p:cNvSpPr/>
          <p:nvPr/>
        </p:nvSpPr>
        <p:spPr>
          <a:xfrm>
            <a:off x="3585796" y="2687796"/>
            <a:ext cx="276845" cy="26824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Shape 47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Shape 47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940389" y="3132540"/>
            <a:ext cx="301484" cy="229709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497439" y="2675456"/>
            <a:ext cx="210011" cy="292924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Shape 485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Shape 48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Shape 49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Shape 49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Shape 5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4449705" y="3099402"/>
            <a:ext cx="305474" cy="29598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Shape 5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Shape 52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1372336" y="3587305"/>
            <a:ext cx="312639" cy="171134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Shape 52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Shape 53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3152660" y="3544525"/>
            <a:ext cx="264892" cy="2566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713548" y="3560715"/>
            <a:ext cx="264892" cy="22431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90568" y="3543373"/>
            <a:ext cx="267302" cy="258997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Shape 5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464818" y="3539523"/>
            <a:ext cx="275249" cy="26669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Shape 545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908176" y="3994666"/>
            <a:ext cx="362732" cy="207365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Shape 55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Shape 556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Shape 56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Shape 564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Shape 57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Shape 576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Shape 57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447718" y="4015480"/>
            <a:ext cx="309448" cy="16573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Shape 58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Shape 59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5867738" y="276068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Shape 596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Shape 59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6752726" y="2740063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Shape 60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6156398" y="3726518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16C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Shape 61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3527119" cy="542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What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600" b="1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600" b="1" smtClean="0">
                <a:latin typeface="SF Display" panose="00000500000000000000" pitchFamily="50" charset="0"/>
                <a:ea typeface="SF Display" panose="00000500000000000000" pitchFamily="50" charset="0"/>
              </a:rPr>
              <a:t>?</a:t>
            </a:r>
            <a:endParaRPr sz="1600" b="1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Introduction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199" y="2007383"/>
            <a:ext cx="481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Actually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much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more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than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Realtime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0199" y="2384790"/>
            <a:ext cx="48164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upload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files,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mostly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images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directly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from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client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Email /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Password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authentication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system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also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supports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authentication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Google,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Github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… 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Authentication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Notifications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to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users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(Cloud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Messaging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</a:p>
          <a:p>
            <a:pPr lvl="2"/>
            <a:r>
              <a:rPr lang="es-ES" b="1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		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54" y="1938592"/>
            <a:ext cx="2173737" cy="25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How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to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create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a </a:t>
            </a:r>
            <a:r>
              <a:rPr lang="en-GB" noProof="1" smtClean="0">
                <a:latin typeface="SF Text" panose="00000500000000000000" pitchFamily="50" charset="0"/>
                <a:ea typeface="SF Text" panose="00000500000000000000" pitchFamily="50" charset="0"/>
              </a:rPr>
              <a:t>project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in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Firebase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10200" y="1541124"/>
            <a:ext cx="700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page </a:t>
            </a:r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where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manage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projects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dirty="0" err="1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https://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  <a:hlinkClick r:id="rId3"/>
              </a:rPr>
              <a:t>console.firebase.google.com</a:t>
            </a:r>
            <a:r>
              <a:rPr lang="es-ES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access</a:t>
            </a:r>
            <a:r>
              <a:rPr lang="es-E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with</a:t>
            </a:r>
            <a:r>
              <a:rPr lang="es-E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Google </a:t>
            </a:r>
            <a:r>
              <a:rPr lang="es-E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account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).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572" y="2156040"/>
            <a:ext cx="2885672" cy="2182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597" y="2064344"/>
            <a:ext cx="2418616" cy="2273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How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to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create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a </a:t>
            </a:r>
            <a:r>
              <a:rPr lang="en-GB" noProof="1" smtClean="0">
                <a:latin typeface="SF Text" panose="00000500000000000000" pitchFamily="50" charset="0"/>
                <a:ea typeface="SF Text" panose="00000500000000000000" pitchFamily="50" charset="0"/>
              </a:rPr>
              <a:t>project</a:t>
            </a:r>
            <a:r>
              <a:rPr lang="es-ES" smtClean="0">
                <a:latin typeface="SF Text" panose="00000500000000000000" pitchFamily="50" charset="0"/>
                <a:ea typeface="SF Text" panose="00000500000000000000" pitchFamily="50" charset="0"/>
              </a:rPr>
              <a:t> in </a:t>
            </a: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Firebase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10200" y="1541124"/>
            <a:ext cx="700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Once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project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created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get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piece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code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like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following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one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2018" y="2034864"/>
            <a:ext cx="4368069" cy="1846611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&lt;script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CE93D8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src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=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"https://www.gstatic.com/firebasejs/4.10.1/firebase.js"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&gt;&lt;/script&gt;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&lt;script&gt;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</a:t>
            </a:r>
            <a:r>
              <a:rPr kumimoji="0" lang="es-ES" altLang="es-ES" sz="1000" i="0" u="none" strike="noStrike" cap="none" normalizeH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  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4DD0E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var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config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= {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 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apiKey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"&lt;API_KEY&gt;"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</a:t>
            </a:r>
            <a:r>
              <a:rPr lang="es-ES" altLang="es-ES" sz="1000" dirty="0">
                <a:solidFill>
                  <a:srgbClr val="ECEFF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r>
              <a:rPr lang="es-ES" altLang="es-ES" sz="1000" dirty="0" smtClean="0">
                <a:solidFill>
                  <a:srgbClr val="ECEFF1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              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authDomain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"&lt;PROJECT_ID&gt;.firebaseapp.com"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 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databaseURL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"https://&lt;DATABASE_NAME&gt;.firebaseio.com"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 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storageBucket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"&lt;BUCKET&gt;.appspot.com"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 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messagingSenderId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"&lt;SENDER_ID&gt;"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          };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         </a:t>
            </a:r>
            <a:r>
              <a:rPr kumimoji="0" lang="es-ES" altLang="es-ES" sz="1000" i="0" u="none" strike="noStrike" cap="none" normalizeH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firebase.initializeApp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kumimoji="0" lang="es-ES" altLang="es-ES" sz="1000" i="0" u="none" strike="noStrike" cap="none" normalizeH="0" baseline="0" dirty="0" err="1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config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);</a:t>
            </a:r>
            <a:b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</a:t>
            </a:r>
            <a:r>
              <a:rPr kumimoji="0" lang="es-ES" altLang="es-ES" sz="100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&lt;/script&gt;</a:t>
            </a:r>
            <a:r>
              <a:rPr kumimoji="0" lang="es-ES" altLang="es-ES" sz="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endParaRPr kumimoji="0" lang="es-ES" altLang="es-E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9076" y="1955923"/>
            <a:ext cx="2411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must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place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Javascript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code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application</a:t>
            </a:r>
            <a:r>
              <a:rPr lang="es-ES" sz="1200" dirty="0">
                <a:latin typeface="SF Display" panose="00000500000000000000" pitchFamily="50" charset="0"/>
                <a:ea typeface="SF Display" panose="00000500000000000000" pitchFamily="50" charset="0"/>
              </a:rPr>
              <a:t>: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HTML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code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in a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Javascript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file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referenced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by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application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piece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code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references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so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initialize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and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manipulate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err="1" smtClean="0">
                <a:latin typeface="SF Text" panose="00000500000000000000" pitchFamily="50" charset="0"/>
                <a:ea typeface="SF Text" panose="00000500000000000000" pitchFamily="50" charset="0"/>
              </a:rPr>
              <a:t>Introduction</a:t>
            </a:r>
            <a:endParaRPr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0200" y="1516745"/>
            <a:ext cx="675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From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now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on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we’ll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use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tab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at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console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1563" y="1904844"/>
            <a:ext cx="41989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tab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acces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>
                <a:latin typeface="SF Display" panose="00000500000000000000" pitchFamily="50" charset="0"/>
                <a:ea typeface="SF Display" panose="00000500000000000000" pitchFamily="50" charset="0"/>
              </a:rPr>
              <a:t>R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ules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which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determine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Read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and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Write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rights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users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as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well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structure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and indexes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For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developing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purposes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must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mark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and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Write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properties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 true.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means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anyone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read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write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so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must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set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as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necessary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once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developing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process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over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</a:p>
          <a:p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sz="12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76" y="1990364"/>
            <a:ext cx="1108050" cy="1346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376" y="1964104"/>
            <a:ext cx="927049" cy="6996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0200" y="3701875"/>
            <a:ext cx="675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this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tab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can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also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access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data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from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…</a:t>
            </a:r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How</a:t>
            </a:r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 to </a:t>
            </a:r>
            <a:r>
              <a:rPr lang="es-ES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create</a:t>
            </a:r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 a </a:t>
            </a:r>
            <a:r>
              <a:rPr lang="en-GB" noProof="1" smtClean="0">
                <a:latin typeface="SF Text" panose="00000500000000000000" pitchFamily="50" charset="0"/>
                <a:ea typeface="SF Text" panose="00000500000000000000" pitchFamily="50" charset="0"/>
              </a:rPr>
              <a:t>project</a:t>
            </a:r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 in </a:t>
            </a:r>
            <a:r>
              <a:rPr lang="es-ES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Firebase</a:t>
            </a:r>
            <a:endParaRPr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10200" y="1476098"/>
            <a:ext cx="703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In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contrast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to a SQL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database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,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has no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tables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or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registers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Firebase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uses a JSON </a:t>
            </a:r>
            <a:r>
              <a:rPr lang="es-ES" sz="12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tree</a:t>
            </a:r>
            <a:r>
              <a:rPr lang="es-ES" sz="12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to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save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data,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where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values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of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our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entities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will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be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nodes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at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that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tree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s-ES" sz="12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structure</a:t>
            </a:r>
            <a:r>
              <a:rPr lang="es-ES" sz="12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.</a:t>
            </a:r>
            <a:endParaRPr lang="es-ES" sz="12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2562" y="2839568"/>
            <a:ext cx="3184429" cy="146189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{ 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</a:t>
            </a:r>
            <a:r>
              <a:rPr kumimoji="0" lang="es-ES" altLang="es-ES" sz="700" b="0" i="0" u="none" strike="noStrike" cap="none" normalizeH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"chats"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one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title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Historical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Tech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Pioneers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 </a:t>
            </a:r>
            <a:r>
              <a:rPr kumimoji="0" lang="es-ES" altLang="es-ES" sz="700" b="0" i="0" u="none" strike="noStrike" cap="none" normalizeH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messages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      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"m1"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message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Relay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malfunction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found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. Cause: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moth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."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      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"m2"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 ...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   }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two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 ... }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           }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}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2604" y="2208626"/>
            <a:ext cx="3118169" cy="209283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  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"chats"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one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title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Historical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Tech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Pioneers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two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 ...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         </a:t>
            </a:r>
            <a:r>
              <a:rPr kumimoji="0" lang="es-ES" altLang="es-ES" sz="700" b="0" i="0" u="none" strike="noStrike" cap="none" normalizeH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},</a:t>
            </a:r>
            <a:endParaRPr lang="es-ES" altLang="es-ES" sz="700" dirty="0">
              <a:solidFill>
                <a:srgbClr val="ECEFF1"/>
              </a:solidFill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/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messages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one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"m1"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   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message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The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relay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seems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to be 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malfunctioning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."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    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"m2"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 ...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               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err="1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two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"</a:t>
            </a: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: { ... },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              }</a:t>
            </a:r>
            <a:b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</a:br>
            <a:r>
              <a:rPr kumimoji="0" lang="es-ES" altLang="es-ES" sz="7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SF Display" panose="00000500000000000000" pitchFamily="50" charset="0"/>
                <a:ea typeface="SF Display" panose="00000500000000000000" pitchFamily="50" charset="0"/>
              </a:rPr>
              <a:t>           }</a:t>
            </a:r>
            <a:r>
              <a:rPr kumimoji="0" lang="es-ES" altLang="es-E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C78B168-DD84-4BD1-99B2-D0761D1235AC}">
  <we:reference id="wa104380121" version="2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1235</Words>
  <Application>Microsoft Office PowerPoint</Application>
  <PresentationFormat>On-screen Show (16:9)</PresentationFormat>
  <Paragraphs>197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Source Sans Pro</vt:lpstr>
      <vt:lpstr>SF Text</vt:lpstr>
      <vt:lpstr>Arial</vt:lpstr>
      <vt:lpstr>SF Display</vt:lpstr>
      <vt:lpstr>Montserrat</vt:lpstr>
      <vt:lpstr>Gremio template</vt:lpstr>
      <vt:lpstr>Basic web application with Firebase</vt:lpstr>
      <vt:lpstr>PowerPoint Presentation</vt:lpstr>
      <vt:lpstr>Introduction</vt:lpstr>
      <vt:lpstr>Introduction</vt:lpstr>
      <vt:lpstr>How to create a project in Firebase</vt:lpstr>
      <vt:lpstr>How to create a project in Firebase</vt:lpstr>
      <vt:lpstr>Introduction</vt:lpstr>
      <vt:lpstr>How to create a project in Firebase</vt:lpstr>
      <vt:lpstr>TRANSITION HEADLINE</vt:lpstr>
      <vt:lpstr>PowerPoint Presentation</vt:lpstr>
      <vt:lpstr>THIS IS A SLIDE TITLE</vt:lpstr>
      <vt:lpstr>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Alfonso López Ruiz</dc:creator>
  <cp:lastModifiedBy>Alfonso López Ruiz</cp:lastModifiedBy>
  <cp:revision>18</cp:revision>
  <dcterms:modified xsi:type="dcterms:W3CDTF">2018-04-14T22:30:39Z</dcterms:modified>
</cp:coreProperties>
</file>