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05"/>
  </p:sldMasterIdLst>
  <p:sldIdLst>
    <p:sldId id="257" r:id="rId306"/>
    <p:sldId id="256" r:id="rId307"/>
    <p:sldId id="260" r:id="rId308"/>
    <p:sldId id="259" r:id="rId309"/>
    <p:sldId id="261" r:id="rId310"/>
    <p:sldId id="262" r:id="rId311"/>
    <p:sldId id="263" r:id="rId3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9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279" Type="http://schemas.openxmlformats.org/officeDocument/2006/relationships/customXml" Target="../customXml/item279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48" Type="http://schemas.openxmlformats.org/officeDocument/2006/relationships/customXml" Target="../customXml/item248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theme" Target="theme/theme1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tableStyles" Target="tableStyles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slide" Target="slides/slide1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slide" Target="slides/slide2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slide" Target="slides/slide3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slide" Target="slides/slide4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slide" Target="slides/slide5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slide" Target="slides/slide6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slide" Target="slides/slide7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presProps" Target="presProp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viewProps" Target="viewProps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258" Type="http://schemas.openxmlformats.org/officeDocument/2006/relationships/customXml" Target="../customXml/item25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91" Type="http://schemas.openxmlformats.org/officeDocument/2006/relationships/customXml" Target="../customXml/item291.xml"/><Relationship Id="rId305" Type="http://schemas.openxmlformats.org/officeDocument/2006/relationships/slideMaster" Target="slideMasters/slideMaster1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10/03/2018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994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10/03/2018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046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10/03/2018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629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10/03/2018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94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10/03/2018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76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10/03/2018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51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10/03/2018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181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10/03/2018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19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10/03/2018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35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10/03/2018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15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10/03/2018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97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1537-4785-4DB7-8225-D1A4272F3F74}" type="datetimeFigureOut">
              <a:rPr lang="es-ES" smtClean="0"/>
              <a:t>10/03/2018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95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1.xml"/><Relationship Id="rId18" Type="http://schemas.openxmlformats.org/officeDocument/2006/relationships/customXml" Target="../../customXml/item216.xml"/><Relationship Id="rId26" Type="http://schemas.openxmlformats.org/officeDocument/2006/relationships/customXml" Target="../../customXml/item181.xml"/><Relationship Id="rId21" Type="http://schemas.openxmlformats.org/officeDocument/2006/relationships/customXml" Target="../../customXml/item175.xml"/><Relationship Id="rId34" Type="http://schemas.openxmlformats.org/officeDocument/2006/relationships/image" Target="../media/image2.jpeg"/><Relationship Id="rId7" Type="http://schemas.openxmlformats.org/officeDocument/2006/relationships/customXml" Target="../../customXml/item42.xml"/><Relationship Id="rId12" Type="http://schemas.openxmlformats.org/officeDocument/2006/relationships/customXml" Target="../../customXml/item126.xml"/><Relationship Id="rId17" Type="http://schemas.openxmlformats.org/officeDocument/2006/relationships/customXml" Target="../../customXml/item112.xml"/><Relationship Id="rId25" Type="http://schemas.openxmlformats.org/officeDocument/2006/relationships/customXml" Target="../../customXml/item15.xml"/><Relationship Id="rId33" Type="http://schemas.openxmlformats.org/officeDocument/2006/relationships/slide" Target="slide4.xml"/><Relationship Id="rId38" Type="http://schemas.openxmlformats.org/officeDocument/2006/relationships/slide" Target="slide5.xml"/><Relationship Id="rId2" Type="http://schemas.openxmlformats.org/officeDocument/2006/relationships/customXml" Target="../../customXml/item200.xml"/><Relationship Id="rId16" Type="http://schemas.openxmlformats.org/officeDocument/2006/relationships/customXml" Target="../../customXml/item96.xml"/><Relationship Id="rId20" Type="http://schemas.openxmlformats.org/officeDocument/2006/relationships/customXml" Target="../../customXml/item40.xml"/><Relationship Id="rId29" Type="http://schemas.openxmlformats.org/officeDocument/2006/relationships/customXml" Target="../../customXml/item249.xml"/><Relationship Id="rId1" Type="http://schemas.openxmlformats.org/officeDocument/2006/relationships/customXml" Target="../../customXml/item143.xml"/><Relationship Id="rId6" Type="http://schemas.openxmlformats.org/officeDocument/2006/relationships/customXml" Target="../../customXml/item174.xml"/><Relationship Id="rId11" Type="http://schemas.openxmlformats.org/officeDocument/2006/relationships/customXml" Target="../../customXml/item296.xml"/><Relationship Id="rId24" Type="http://schemas.openxmlformats.org/officeDocument/2006/relationships/customXml" Target="../../customXml/item260.xml"/><Relationship Id="rId32" Type="http://schemas.openxmlformats.org/officeDocument/2006/relationships/slide" Target="slide2.xml"/><Relationship Id="rId37" Type="http://schemas.openxmlformats.org/officeDocument/2006/relationships/image" Target="../media/image4.JPG"/><Relationship Id="rId5" Type="http://schemas.openxmlformats.org/officeDocument/2006/relationships/customXml" Target="../../customXml/item252.xml"/><Relationship Id="rId15" Type="http://schemas.openxmlformats.org/officeDocument/2006/relationships/customXml" Target="../../customXml/item62.xml"/><Relationship Id="rId23" Type="http://schemas.openxmlformats.org/officeDocument/2006/relationships/customXml" Target="../../customXml/item233.xml"/><Relationship Id="rId28" Type="http://schemas.openxmlformats.org/officeDocument/2006/relationships/customXml" Target="../../customXml/item53.xml"/><Relationship Id="rId36" Type="http://schemas.openxmlformats.org/officeDocument/2006/relationships/image" Target="../media/image3.png"/><Relationship Id="rId10" Type="http://schemas.openxmlformats.org/officeDocument/2006/relationships/customXml" Target="../../customXml/item93.xml"/><Relationship Id="rId19" Type="http://schemas.openxmlformats.org/officeDocument/2006/relationships/customXml" Target="../../customXml/item39.xml"/><Relationship Id="rId31" Type="http://schemas.openxmlformats.org/officeDocument/2006/relationships/slideLayout" Target="../slideLayouts/slideLayout1.xml"/><Relationship Id="rId4" Type="http://schemas.openxmlformats.org/officeDocument/2006/relationships/customXml" Target="../../customXml/item100.xml"/><Relationship Id="rId9" Type="http://schemas.openxmlformats.org/officeDocument/2006/relationships/customXml" Target="../../customXml/item210.xml"/><Relationship Id="rId14" Type="http://schemas.openxmlformats.org/officeDocument/2006/relationships/customXml" Target="../../customXml/item18.xml"/><Relationship Id="rId22" Type="http://schemas.openxmlformats.org/officeDocument/2006/relationships/customXml" Target="../../customXml/item196.xml"/><Relationship Id="rId27" Type="http://schemas.openxmlformats.org/officeDocument/2006/relationships/customXml" Target="../../customXml/item128.xml"/><Relationship Id="rId30" Type="http://schemas.openxmlformats.org/officeDocument/2006/relationships/customXml" Target="../../customXml/item155.xml"/><Relationship Id="rId35" Type="http://schemas.openxmlformats.org/officeDocument/2006/relationships/slide" Target="slide3.xml"/><Relationship Id="rId8" Type="http://schemas.openxmlformats.org/officeDocument/2006/relationships/customXml" Target="../../customXml/item277.xml"/><Relationship Id="rId3" Type="http://schemas.openxmlformats.org/officeDocument/2006/relationships/customXml" Target="../../customXml/item3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35.xml"/><Relationship Id="rId18" Type="http://schemas.openxmlformats.org/officeDocument/2006/relationships/customXml" Target="../../customXml/item79.xml"/><Relationship Id="rId26" Type="http://schemas.openxmlformats.org/officeDocument/2006/relationships/customXml" Target="../../customXml/item45.xml"/><Relationship Id="rId39" Type="http://schemas.openxmlformats.org/officeDocument/2006/relationships/image" Target="../media/image8.png"/><Relationship Id="rId21" Type="http://schemas.openxmlformats.org/officeDocument/2006/relationships/customXml" Target="../../customXml/item168.xml"/><Relationship Id="rId34" Type="http://schemas.openxmlformats.org/officeDocument/2006/relationships/customXml" Target="../../customXml/item111.xml"/><Relationship Id="rId7" Type="http://schemas.openxmlformats.org/officeDocument/2006/relationships/customXml" Target="../../customXml/item203.xml"/><Relationship Id="rId2" Type="http://schemas.openxmlformats.org/officeDocument/2006/relationships/customXml" Target="../../customXml/item218.xml"/><Relationship Id="rId16" Type="http://schemas.openxmlformats.org/officeDocument/2006/relationships/customXml" Target="../../customXml/item182.xml"/><Relationship Id="rId20" Type="http://schemas.openxmlformats.org/officeDocument/2006/relationships/customXml" Target="../../customXml/item69.xml"/><Relationship Id="rId29" Type="http://schemas.openxmlformats.org/officeDocument/2006/relationships/customXml" Target="../../customXml/item180.xml"/><Relationship Id="rId41" Type="http://schemas.openxmlformats.org/officeDocument/2006/relationships/slide" Target="slide2.xml"/><Relationship Id="rId1" Type="http://schemas.openxmlformats.org/officeDocument/2006/relationships/customXml" Target="../../customXml/item16.xml"/><Relationship Id="rId6" Type="http://schemas.openxmlformats.org/officeDocument/2006/relationships/customXml" Target="../../customXml/item115.xml"/><Relationship Id="rId11" Type="http://schemas.openxmlformats.org/officeDocument/2006/relationships/customXml" Target="../../customXml/item130.xml"/><Relationship Id="rId24" Type="http://schemas.openxmlformats.org/officeDocument/2006/relationships/customXml" Target="../../customXml/item162.xml"/><Relationship Id="rId32" Type="http://schemas.openxmlformats.org/officeDocument/2006/relationships/customXml" Target="../../customXml/item232.xml"/><Relationship Id="rId37" Type="http://schemas.openxmlformats.org/officeDocument/2006/relationships/image" Target="../media/image6.emf"/><Relationship Id="rId40" Type="http://schemas.openxmlformats.org/officeDocument/2006/relationships/slide" Target="slide4.xml"/><Relationship Id="rId5" Type="http://schemas.openxmlformats.org/officeDocument/2006/relationships/customXml" Target="../../customXml/item293.xml"/><Relationship Id="rId15" Type="http://schemas.openxmlformats.org/officeDocument/2006/relationships/customXml" Target="../../customXml/item234.xml"/><Relationship Id="rId23" Type="http://schemas.openxmlformats.org/officeDocument/2006/relationships/customXml" Target="../../customXml/item271.xml"/><Relationship Id="rId28" Type="http://schemas.openxmlformats.org/officeDocument/2006/relationships/customXml" Target="../../customXml/item149.xml"/><Relationship Id="rId36" Type="http://schemas.openxmlformats.org/officeDocument/2006/relationships/image" Target="../media/image5.png"/><Relationship Id="rId10" Type="http://schemas.openxmlformats.org/officeDocument/2006/relationships/customXml" Target="../../customXml/item201.xml"/><Relationship Id="rId19" Type="http://schemas.openxmlformats.org/officeDocument/2006/relationships/customXml" Target="../../customXml/item207.xml"/><Relationship Id="rId31" Type="http://schemas.openxmlformats.org/officeDocument/2006/relationships/customXml" Target="../../customXml/item60.xml"/><Relationship Id="rId4" Type="http://schemas.openxmlformats.org/officeDocument/2006/relationships/customXml" Target="../../customXml/item186.xml"/><Relationship Id="rId9" Type="http://schemas.openxmlformats.org/officeDocument/2006/relationships/customXml" Target="../../customXml/item263.xml"/><Relationship Id="rId14" Type="http://schemas.openxmlformats.org/officeDocument/2006/relationships/customXml" Target="../../customXml/item68.xml"/><Relationship Id="rId22" Type="http://schemas.openxmlformats.org/officeDocument/2006/relationships/customXml" Target="../../customXml/item54.xml"/><Relationship Id="rId27" Type="http://schemas.openxmlformats.org/officeDocument/2006/relationships/customXml" Target="../../customXml/item90.xml"/><Relationship Id="rId30" Type="http://schemas.openxmlformats.org/officeDocument/2006/relationships/customXml" Target="../../customXml/item121.xml"/><Relationship Id="rId35" Type="http://schemas.openxmlformats.org/officeDocument/2006/relationships/slideLayout" Target="../slideLayouts/slideLayout1.xml"/><Relationship Id="rId8" Type="http://schemas.openxmlformats.org/officeDocument/2006/relationships/customXml" Target="../../customXml/item288.xml"/><Relationship Id="rId3" Type="http://schemas.openxmlformats.org/officeDocument/2006/relationships/customXml" Target="../../customXml/item31.xml"/><Relationship Id="rId12" Type="http://schemas.openxmlformats.org/officeDocument/2006/relationships/customXml" Target="../../customXml/item195.xml"/><Relationship Id="rId17" Type="http://schemas.openxmlformats.org/officeDocument/2006/relationships/customXml" Target="../../customXml/item139.xml"/><Relationship Id="rId25" Type="http://schemas.openxmlformats.org/officeDocument/2006/relationships/customXml" Target="../../customXml/item91.xml"/><Relationship Id="rId33" Type="http://schemas.openxmlformats.org/officeDocument/2006/relationships/customXml" Target="../../customXml/item65.xml"/><Relationship Id="rId38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79.xml"/><Relationship Id="rId18" Type="http://schemas.openxmlformats.org/officeDocument/2006/relationships/customXml" Target="../../customXml/item266.xml"/><Relationship Id="rId26" Type="http://schemas.openxmlformats.org/officeDocument/2006/relationships/customXml" Target="../../customXml/item94.xml"/><Relationship Id="rId39" Type="http://schemas.openxmlformats.org/officeDocument/2006/relationships/slide" Target="slide4.xml"/><Relationship Id="rId21" Type="http://schemas.openxmlformats.org/officeDocument/2006/relationships/customXml" Target="../../customXml/item135.xml"/><Relationship Id="rId34" Type="http://schemas.openxmlformats.org/officeDocument/2006/relationships/image" Target="../media/image7.png"/><Relationship Id="rId7" Type="http://schemas.openxmlformats.org/officeDocument/2006/relationships/customXml" Target="../../customXml/item131.xml"/><Relationship Id="rId12" Type="http://schemas.openxmlformats.org/officeDocument/2006/relationships/customXml" Target="../../customXml/item299.xml"/><Relationship Id="rId17" Type="http://schemas.openxmlformats.org/officeDocument/2006/relationships/customXml" Target="../../customXml/item212.xml"/><Relationship Id="rId25" Type="http://schemas.openxmlformats.org/officeDocument/2006/relationships/customXml" Target="../../customXml/item150.xml"/><Relationship Id="rId33" Type="http://schemas.openxmlformats.org/officeDocument/2006/relationships/image" Target="../media/image9.emf"/><Relationship Id="rId38" Type="http://schemas.openxmlformats.org/officeDocument/2006/relationships/slide" Target="slide2.xml"/><Relationship Id="rId2" Type="http://schemas.openxmlformats.org/officeDocument/2006/relationships/customXml" Target="../../customXml/item101.xml"/><Relationship Id="rId16" Type="http://schemas.openxmlformats.org/officeDocument/2006/relationships/customXml" Target="../../customXml/item27.xml"/><Relationship Id="rId20" Type="http://schemas.openxmlformats.org/officeDocument/2006/relationships/customXml" Target="../../customXml/item76.xml"/><Relationship Id="rId29" Type="http://schemas.openxmlformats.org/officeDocument/2006/relationships/customXml" Target="../../customXml/item46.xml"/><Relationship Id="rId1" Type="http://schemas.openxmlformats.org/officeDocument/2006/relationships/customXml" Target="../../customXml/item140.xml"/><Relationship Id="rId6" Type="http://schemas.openxmlformats.org/officeDocument/2006/relationships/customXml" Target="../../customXml/item291.xml"/><Relationship Id="rId11" Type="http://schemas.openxmlformats.org/officeDocument/2006/relationships/customXml" Target="../../customXml/item253.xml"/><Relationship Id="rId24" Type="http://schemas.openxmlformats.org/officeDocument/2006/relationships/customXml" Target="../../customXml/item183.xml"/><Relationship Id="rId32" Type="http://schemas.openxmlformats.org/officeDocument/2006/relationships/slideLayout" Target="../slideLayouts/slideLayout1.xml"/><Relationship Id="rId37" Type="http://schemas.openxmlformats.org/officeDocument/2006/relationships/image" Target="../media/image11.png"/><Relationship Id="rId40" Type="http://schemas.openxmlformats.org/officeDocument/2006/relationships/slide" Target="slide3.xml"/><Relationship Id="rId5" Type="http://schemas.openxmlformats.org/officeDocument/2006/relationships/customXml" Target="../../customXml/item142.xml"/><Relationship Id="rId15" Type="http://schemas.openxmlformats.org/officeDocument/2006/relationships/customXml" Target="../../customXml/item56.xml"/><Relationship Id="rId23" Type="http://schemas.openxmlformats.org/officeDocument/2006/relationships/customXml" Target="../../customXml/item122.xml"/><Relationship Id="rId28" Type="http://schemas.openxmlformats.org/officeDocument/2006/relationships/customXml" Target="../../customXml/item107.xml"/><Relationship Id="rId36" Type="http://schemas.openxmlformats.org/officeDocument/2006/relationships/image" Target="../media/image10.png"/><Relationship Id="rId10" Type="http://schemas.openxmlformats.org/officeDocument/2006/relationships/customXml" Target="../../customXml/item219.xml"/><Relationship Id="rId19" Type="http://schemas.openxmlformats.org/officeDocument/2006/relationships/customXml" Target="../../customXml/item30.xml"/><Relationship Id="rId31" Type="http://schemas.openxmlformats.org/officeDocument/2006/relationships/customXml" Target="../../customXml/item242.xml"/><Relationship Id="rId4" Type="http://schemas.openxmlformats.org/officeDocument/2006/relationships/customXml" Target="../../customXml/item77.xml"/><Relationship Id="rId9" Type="http://schemas.openxmlformats.org/officeDocument/2006/relationships/customXml" Target="../../customXml/item189.xml"/><Relationship Id="rId14" Type="http://schemas.openxmlformats.org/officeDocument/2006/relationships/customXml" Target="../../customXml/item26.xml"/><Relationship Id="rId22" Type="http://schemas.openxmlformats.org/officeDocument/2006/relationships/customXml" Target="../../customXml/item61.xml"/><Relationship Id="rId27" Type="http://schemas.openxmlformats.org/officeDocument/2006/relationships/customXml" Target="../../customXml/item165.xml"/><Relationship Id="rId30" Type="http://schemas.openxmlformats.org/officeDocument/2006/relationships/customXml" Target="../../customXml/item13.xml"/><Relationship Id="rId35" Type="http://schemas.openxmlformats.org/officeDocument/2006/relationships/image" Target="../media/image8.png"/><Relationship Id="rId8" Type="http://schemas.openxmlformats.org/officeDocument/2006/relationships/customXml" Target="../../customXml/item160.xml"/><Relationship Id="rId3" Type="http://schemas.openxmlformats.org/officeDocument/2006/relationships/customXml" Target="../../customXml/item29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32.xml"/><Relationship Id="rId18" Type="http://schemas.openxmlformats.org/officeDocument/2006/relationships/customXml" Target="../../customXml/item197.xml"/><Relationship Id="rId26" Type="http://schemas.openxmlformats.org/officeDocument/2006/relationships/customXml" Target="../../customXml/item198.xml"/><Relationship Id="rId39" Type="http://schemas.openxmlformats.org/officeDocument/2006/relationships/image" Target="../media/image10.png"/><Relationship Id="rId21" Type="http://schemas.openxmlformats.org/officeDocument/2006/relationships/customXml" Target="../../customXml/item213.xml"/><Relationship Id="rId34" Type="http://schemas.openxmlformats.org/officeDocument/2006/relationships/customXml" Target="../../customXml/item275.xml"/><Relationship Id="rId42" Type="http://schemas.openxmlformats.org/officeDocument/2006/relationships/slide" Target="slide2.xml"/><Relationship Id="rId7" Type="http://schemas.openxmlformats.org/officeDocument/2006/relationships/customXml" Target="../../customXml/item255.xml"/><Relationship Id="rId2" Type="http://schemas.openxmlformats.org/officeDocument/2006/relationships/customXml" Target="../../customXml/item116.xml"/><Relationship Id="rId16" Type="http://schemas.openxmlformats.org/officeDocument/2006/relationships/customXml" Target="../../customXml/item223.xml"/><Relationship Id="rId29" Type="http://schemas.openxmlformats.org/officeDocument/2006/relationships/customXml" Target="../../customXml/item108.xml"/><Relationship Id="rId1" Type="http://schemas.openxmlformats.org/officeDocument/2006/relationships/customXml" Target="../../customXml/item86.xml"/><Relationship Id="rId6" Type="http://schemas.openxmlformats.org/officeDocument/2006/relationships/customXml" Target="../../customXml/item238.xml"/><Relationship Id="rId11" Type="http://schemas.openxmlformats.org/officeDocument/2006/relationships/customXml" Target="../../customXml/item43.xml"/><Relationship Id="rId24" Type="http://schemas.openxmlformats.org/officeDocument/2006/relationships/customXml" Target="../../customXml/item80.xml"/><Relationship Id="rId32" Type="http://schemas.openxmlformats.org/officeDocument/2006/relationships/customXml" Target="../../customXml/item243.xml"/><Relationship Id="rId37" Type="http://schemas.openxmlformats.org/officeDocument/2006/relationships/image" Target="../media/image3.png"/><Relationship Id="rId40" Type="http://schemas.openxmlformats.org/officeDocument/2006/relationships/image" Target="../media/image12.jpeg"/><Relationship Id="rId45" Type="http://schemas.openxmlformats.org/officeDocument/2006/relationships/slide" Target="slide6.xml"/><Relationship Id="rId5" Type="http://schemas.openxmlformats.org/officeDocument/2006/relationships/customXml" Target="../../customXml/item204.xml"/><Relationship Id="rId15" Type="http://schemas.openxmlformats.org/officeDocument/2006/relationships/customXml" Target="../../customXml/item190.xml"/><Relationship Id="rId23" Type="http://schemas.openxmlformats.org/officeDocument/2006/relationships/customXml" Target="../../customXml/item23.xml"/><Relationship Id="rId28" Type="http://schemas.openxmlformats.org/officeDocument/2006/relationships/customXml" Target="../../customXml/item169.xml"/><Relationship Id="rId36" Type="http://schemas.openxmlformats.org/officeDocument/2006/relationships/slideLayout" Target="../slideLayouts/slideLayout1.xml"/><Relationship Id="rId10" Type="http://schemas.openxmlformats.org/officeDocument/2006/relationships/customXml" Target="../../customXml/item73.xml"/><Relationship Id="rId19" Type="http://schemas.openxmlformats.org/officeDocument/2006/relationships/customXml" Target="../../customXml/item258.xml"/><Relationship Id="rId31" Type="http://schemas.openxmlformats.org/officeDocument/2006/relationships/customXml" Target="../../customXml/item281.xml"/><Relationship Id="rId44" Type="http://schemas.openxmlformats.org/officeDocument/2006/relationships/slide" Target="slide5.xml"/><Relationship Id="rId4" Type="http://schemas.openxmlformats.org/officeDocument/2006/relationships/customXml" Target="../../customXml/item176.xml"/><Relationship Id="rId9" Type="http://schemas.openxmlformats.org/officeDocument/2006/relationships/customXml" Target="../../customXml/item287.xml"/><Relationship Id="rId14" Type="http://schemas.openxmlformats.org/officeDocument/2006/relationships/customXml" Target="../../customXml/item161.xml"/><Relationship Id="rId22" Type="http://schemas.openxmlformats.org/officeDocument/2006/relationships/customXml" Target="../../customXml/item301.xml"/><Relationship Id="rId27" Type="http://schemas.openxmlformats.org/officeDocument/2006/relationships/customXml" Target="../../customXml/item228.xml"/><Relationship Id="rId30" Type="http://schemas.openxmlformats.org/officeDocument/2006/relationships/customXml" Target="../../customXml/item47.xml"/><Relationship Id="rId35" Type="http://schemas.openxmlformats.org/officeDocument/2006/relationships/customXml" Target="../../customXml/item227.xml"/><Relationship Id="rId43" Type="http://schemas.openxmlformats.org/officeDocument/2006/relationships/slide" Target="slide4.xml"/><Relationship Id="rId8" Type="http://schemas.openxmlformats.org/officeDocument/2006/relationships/customXml" Target="../../customXml/item2.xml"/><Relationship Id="rId3" Type="http://schemas.openxmlformats.org/officeDocument/2006/relationships/customXml" Target="../../customXml/item145.xml"/><Relationship Id="rId12" Type="http://schemas.openxmlformats.org/officeDocument/2006/relationships/customXml" Target="../../customXml/item102.xml"/><Relationship Id="rId17" Type="http://schemas.openxmlformats.org/officeDocument/2006/relationships/customXml" Target="../../customXml/item239.xml"/><Relationship Id="rId25" Type="http://schemas.openxmlformats.org/officeDocument/2006/relationships/customXml" Target="../../customXml/item136.xml"/><Relationship Id="rId33" Type="http://schemas.openxmlformats.org/officeDocument/2006/relationships/customXml" Target="../../customXml/item33.xml"/><Relationship Id="rId38" Type="http://schemas.openxmlformats.org/officeDocument/2006/relationships/image" Target="../media/image4.JPG"/><Relationship Id="rId20" Type="http://schemas.openxmlformats.org/officeDocument/2006/relationships/customXml" Target="../../customXml/item20.xml"/><Relationship Id="rId41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17.xml"/><Relationship Id="rId18" Type="http://schemas.openxmlformats.org/officeDocument/2006/relationships/customXml" Target="../../customXml/item147.xml"/><Relationship Id="rId26" Type="http://schemas.openxmlformats.org/officeDocument/2006/relationships/customXml" Target="../../customXml/item259.xml"/><Relationship Id="rId39" Type="http://schemas.openxmlformats.org/officeDocument/2006/relationships/slideLayout" Target="../slideLayouts/slideLayout1.xml"/><Relationship Id="rId21" Type="http://schemas.openxmlformats.org/officeDocument/2006/relationships/customXml" Target="../../customXml/item240.xml"/><Relationship Id="rId34" Type="http://schemas.openxmlformats.org/officeDocument/2006/relationships/customXml" Target="../../customXml/item290.xml"/><Relationship Id="rId42" Type="http://schemas.openxmlformats.org/officeDocument/2006/relationships/slide" Target="slide5.xml"/><Relationship Id="rId7" Type="http://schemas.openxmlformats.org/officeDocument/2006/relationships/customXml" Target="../../customXml/item246.xml"/><Relationship Id="rId2" Type="http://schemas.openxmlformats.org/officeDocument/2006/relationships/customXml" Target="../../customXml/item286.xml"/><Relationship Id="rId16" Type="http://schemas.openxmlformats.org/officeDocument/2006/relationships/customXml" Target="../../customXml/item208.xml"/><Relationship Id="rId20" Type="http://schemas.openxmlformats.org/officeDocument/2006/relationships/customXml" Target="../../customXml/item209.xml"/><Relationship Id="rId29" Type="http://schemas.openxmlformats.org/officeDocument/2006/relationships/customXml" Target="../../customXml/item123.xml"/><Relationship Id="rId41" Type="http://schemas.openxmlformats.org/officeDocument/2006/relationships/image" Target="../media/image10.png"/><Relationship Id="rId1" Type="http://schemas.openxmlformats.org/officeDocument/2006/relationships/customXml" Target="../../customXml/item50.xml"/><Relationship Id="rId6" Type="http://schemas.openxmlformats.org/officeDocument/2006/relationships/customXml" Target="../../customXml/item24.xml"/><Relationship Id="rId11" Type="http://schemas.openxmlformats.org/officeDocument/2006/relationships/customXml" Target="../../customXml/item57.xml"/><Relationship Id="rId24" Type="http://schemas.openxmlformats.org/officeDocument/2006/relationships/customXml" Target="../../customXml/item3.xml"/><Relationship Id="rId32" Type="http://schemas.openxmlformats.org/officeDocument/2006/relationships/customXml" Target="../../customXml/item8.xml"/><Relationship Id="rId37" Type="http://schemas.openxmlformats.org/officeDocument/2006/relationships/customXml" Target="../../customXml/item34.xml"/><Relationship Id="rId40" Type="http://schemas.openxmlformats.org/officeDocument/2006/relationships/image" Target="../media/image14.png"/><Relationship Id="rId5" Type="http://schemas.openxmlformats.org/officeDocument/2006/relationships/customXml" Target="../../customXml/item138.xml"/><Relationship Id="rId15" Type="http://schemas.openxmlformats.org/officeDocument/2006/relationships/customXml" Target="../../customXml/item177.xml"/><Relationship Id="rId23" Type="http://schemas.openxmlformats.org/officeDocument/2006/relationships/customXml" Target="../../customXml/item257.xml"/><Relationship Id="rId28" Type="http://schemas.openxmlformats.org/officeDocument/2006/relationships/customXml" Target="../../customXml/item67.xml"/><Relationship Id="rId36" Type="http://schemas.openxmlformats.org/officeDocument/2006/relationships/customXml" Target="../../customXml/item95.xml"/><Relationship Id="rId10" Type="http://schemas.openxmlformats.org/officeDocument/2006/relationships/customXml" Target="../../customXml/item11.xml"/><Relationship Id="rId19" Type="http://schemas.openxmlformats.org/officeDocument/2006/relationships/customXml" Target="../../customXml/item178.xml"/><Relationship Id="rId31" Type="http://schemas.openxmlformats.org/officeDocument/2006/relationships/customXml" Target="../../customXml/item48.xml"/><Relationship Id="rId4" Type="http://schemas.openxmlformats.org/officeDocument/2006/relationships/customXml" Target="../../customXml/item251.xml"/><Relationship Id="rId9" Type="http://schemas.openxmlformats.org/officeDocument/2006/relationships/customXml" Target="../../customXml/item264.xml"/><Relationship Id="rId14" Type="http://schemas.openxmlformats.org/officeDocument/2006/relationships/customXml" Target="../../customXml/item146.xml"/><Relationship Id="rId22" Type="http://schemas.openxmlformats.org/officeDocument/2006/relationships/customXml" Target="../../customXml/item265.xml"/><Relationship Id="rId27" Type="http://schemas.openxmlformats.org/officeDocument/2006/relationships/customXml" Target="../../customXml/item284.xml"/><Relationship Id="rId30" Type="http://schemas.openxmlformats.org/officeDocument/2006/relationships/customXml" Target="../../customXml/item7.xml"/><Relationship Id="rId35" Type="http://schemas.openxmlformats.org/officeDocument/2006/relationships/customXml" Target="../../customXml/item151.xml"/><Relationship Id="rId43" Type="http://schemas.openxmlformats.org/officeDocument/2006/relationships/slide" Target="slide7.xml"/><Relationship Id="rId8" Type="http://schemas.openxmlformats.org/officeDocument/2006/relationships/customXml" Target="../../customXml/item97.xml"/><Relationship Id="rId3" Type="http://schemas.openxmlformats.org/officeDocument/2006/relationships/customXml" Target="../../customXml/item49.xml"/><Relationship Id="rId12" Type="http://schemas.openxmlformats.org/officeDocument/2006/relationships/customXml" Target="../../customXml/item87.xml"/><Relationship Id="rId17" Type="http://schemas.openxmlformats.org/officeDocument/2006/relationships/customXml" Target="../../customXml/item118.xml"/><Relationship Id="rId25" Type="http://schemas.openxmlformats.org/officeDocument/2006/relationships/customXml" Target="../../customXml/item289.xml"/><Relationship Id="rId33" Type="http://schemas.openxmlformats.org/officeDocument/2006/relationships/customXml" Target="../../customXml/item81.xml"/><Relationship Id="rId38" Type="http://schemas.openxmlformats.org/officeDocument/2006/relationships/customXml" Target="../../customXml/item4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4.xml"/><Relationship Id="rId18" Type="http://schemas.openxmlformats.org/officeDocument/2006/relationships/customXml" Target="../../customXml/item211.xml"/><Relationship Id="rId26" Type="http://schemas.openxmlformats.org/officeDocument/2006/relationships/customXml" Target="../../customXml/item134.xml"/><Relationship Id="rId39" Type="http://schemas.openxmlformats.org/officeDocument/2006/relationships/customXml" Target="../../customXml/item137.xml"/><Relationship Id="rId21" Type="http://schemas.openxmlformats.org/officeDocument/2006/relationships/customXml" Target="../../customXml/item280.xml"/><Relationship Id="rId34" Type="http://schemas.openxmlformats.org/officeDocument/2006/relationships/customXml" Target="../../customXml/item229.xml"/><Relationship Id="rId42" Type="http://schemas.openxmlformats.org/officeDocument/2006/relationships/slideLayout" Target="../slideLayouts/slideLayout1.xml"/><Relationship Id="rId47" Type="http://schemas.openxmlformats.org/officeDocument/2006/relationships/slide" Target="slide7.xml"/><Relationship Id="rId7" Type="http://schemas.openxmlformats.org/officeDocument/2006/relationships/customXml" Target="../../customXml/item193.xml"/><Relationship Id="rId2" Type="http://schemas.openxmlformats.org/officeDocument/2006/relationships/customXml" Target="../../customXml/item58.xml"/><Relationship Id="rId16" Type="http://schemas.openxmlformats.org/officeDocument/2006/relationships/customXml" Target="../../customXml/item148.xml"/><Relationship Id="rId29" Type="http://schemas.openxmlformats.org/officeDocument/2006/relationships/customXml" Target="../../customXml/item226.xml"/><Relationship Id="rId1" Type="http://schemas.openxmlformats.org/officeDocument/2006/relationships/customXml" Target="../../customXml/item28.xml"/><Relationship Id="rId6" Type="http://schemas.openxmlformats.org/officeDocument/2006/relationships/customXml" Target="../../customXml/item163.xml"/><Relationship Id="rId11" Type="http://schemas.openxmlformats.org/officeDocument/2006/relationships/customXml" Target="../../customXml/item19.xml"/><Relationship Id="rId24" Type="http://schemas.openxmlformats.org/officeDocument/2006/relationships/customXml" Target="../../customXml/item75.xml"/><Relationship Id="rId32" Type="http://schemas.openxmlformats.org/officeDocument/2006/relationships/customXml" Target="../../customXml/item109.xml"/><Relationship Id="rId37" Type="http://schemas.openxmlformats.org/officeDocument/2006/relationships/customXml" Target="../../customXml/item295.xml"/><Relationship Id="rId40" Type="http://schemas.openxmlformats.org/officeDocument/2006/relationships/customXml" Target="../../customXml/item268.xml"/><Relationship Id="rId45" Type="http://schemas.openxmlformats.org/officeDocument/2006/relationships/image" Target="../media/image10.png"/><Relationship Id="rId5" Type="http://schemas.openxmlformats.org/officeDocument/2006/relationships/customXml" Target="../../customXml/item133.xml"/><Relationship Id="rId15" Type="http://schemas.openxmlformats.org/officeDocument/2006/relationships/customXml" Target="../../customXml/item120.xml"/><Relationship Id="rId23" Type="http://schemas.openxmlformats.org/officeDocument/2006/relationships/customXml" Target="../../customXml/item59.xml"/><Relationship Id="rId28" Type="http://schemas.openxmlformats.org/officeDocument/2006/relationships/customXml" Target="../../customXml/item194.xml"/><Relationship Id="rId36" Type="http://schemas.openxmlformats.org/officeDocument/2006/relationships/customXml" Target="../../customXml/item205.xml"/><Relationship Id="rId10" Type="http://schemas.openxmlformats.org/officeDocument/2006/relationships/customXml" Target="../../customXml/item274.xml"/><Relationship Id="rId19" Type="http://schemas.openxmlformats.org/officeDocument/2006/relationships/customXml" Target="../../customXml/item241.xml"/><Relationship Id="rId31" Type="http://schemas.openxmlformats.org/officeDocument/2006/relationships/customXml" Target="../../customXml/item244.xml"/><Relationship Id="rId44" Type="http://schemas.openxmlformats.org/officeDocument/2006/relationships/image" Target="../media/image15.png"/><Relationship Id="rId4" Type="http://schemas.openxmlformats.org/officeDocument/2006/relationships/customXml" Target="../../customXml/item104.xml"/><Relationship Id="rId9" Type="http://schemas.openxmlformats.org/officeDocument/2006/relationships/customXml" Target="../../customXml/item256.xml"/><Relationship Id="rId14" Type="http://schemas.openxmlformats.org/officeDocument/2006/relationships/customXml" Target="../../customXml/item89.xml"/><Relationship Id="rId22" Type="http://schemas.openxmlformats.org/officeDocument/2006/relationships/customXml" Target="../../customXml/item29.xml"/><Relationship Id="rId27" Type="http://schemas.openxmlformats.org/officeDocument/2006/relationships/customXml" Target="../../customXml/item164.xml"/><Relationship Id="rId30" Type="http://schemas.openxmlformats.org/officeDocument/2006/relationships/customXml" Target="../../customXml/item184.xml"/><Relationship Id="rId35" Type="http://schemas.openxmlformats.org/officeDocument/2006/relationships/customXml" Target="../../customXml/item171.xml"/><Relationship Id="rId43" Type="http://schemas.openxmlformats.org/officeDocument/2006/relationships/image" Target="../media/image14.png"/><Relationship Id="rId8" Type="http://schemas.openxmlformats.org/officeDocument/2006/relationships/customXml" Target="../../customXml/item225.xml"/><Relationship Id="rId3" Type="http://schemas.openxmlformats.org/officeDocument/2006/relationships/customXml" Target="../../customXml/item88.xml"/><Relationship Id="rId12" Type="http://schemas.openxmlformats.org/officeDocument/2006/relationships/customXml" Target="../../customXml/item44.xml"/><Relationship Id="rId17" Type="http://schemas.openxmlformats.org/officeDocument/2006/relationships/customXml" Target="../../customXml/item179.xml"/><Relationship Id="rId25" Type="http://schemas.openxmlformats.org/officeDocument/2006/relationships/customXml" Target="../../customXml/item106.xml"/><Relationship Id="rId33" Type="http://schemas.openxmlformats.org/officeDocument/2006/relationships/customXml" Target="../../customXml/item170.xml"/><Relationship Id="rId38" Type="http://schemas.openxmlformats.org/officeDocument/2006/relationships/customXml" Target="../../customXml/item199.xml"/><Relationship Id="rId46" Type="http://schemas.openxmlformats.org/officeDocument/2006/relationships/slide" Target="slide5.xml"/><Relationship Id="rId20" Type="http://schemas.openxmlformats.org/officeDocument/2006/relationships/customXml" Target="../../customXml/item300.xml"/><Relationship Id="rId41" Type="http://schemas.openxmlformats.org/officeDocument/2006/relationships/customXml" Target="../../customXml/item2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latin typeface="SF Text" panose="00000500000000000000" pitchFamily="50" charset="0"/>
                <a:ea typeface="SF Text" panose="00000500000000000000" pitchFamily="50" charset="0"/>
              </a:rPr>
              <a:t>Desarrollo de Software para Dispositivos Móviles </a:t>
            </a:r>
            <a:endParaRPr lang="es-ES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23219"/>
          </a:xfrm>
        </p:spPr>
        <p:txBody>
          <a:bodyPr/>
          <a:lstStyle/>
          <a:p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Proyecto final: </a:t>
            </a:r>
            <a:r>
              <a:rPr lang="es-ES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Quiz</a:t>
            </a: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!</a:t>
            </a:r>
            <a:endParaRPr lang="es-E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3862">
            <a:off x="-4779733" y="3043423"/>
            <a:ext cx="12607468" cy="7158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5087" y="6125029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Realizado por: Alfonso López Ruiz, Juan Valenzuela del Barco</a:t>
            </a:r>
            <a:endParaRPr lang="es-E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91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2</a:t>
            </a:r>
          </a:p>
        </p:txBody>
      </p:sp>
      <p:sp>
        <p:nvSpPr>
          <p:cNvPr id="41" name="Content"/>
          <p:cNvSpPr/>
          <p:nvPr>
            <p:custDataLst>
              <p:custData r:id="rId1"/>
            </p:custDataLst>
          </p:nvPr>
        </p:nvSpPr>
        <p:spPr>
          <a:xfrm>
            <a:off x="2445620" y="2404190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42" name="Tile"/>
          <p:cNvSpPr/>
          <p:nvPr>
            <p:custDataLst>
              <p:custData r:id="rId2"/>
            </p:custDataLst>
          </p:nvPr>
        </p:nvSpPr>
        <p:spPr>
          <a:xfrm>
            <a:off x="2843442" y="1644531"/>
            <a:ext cx="986704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Montserrat" panose="00000500000000000000" pitchFamily="50" charset="0"/>
                <a:ea typeface="SF Text" panose="00000500000000000000" pitchFamily="50" charset="0"/>
              </a:rPr>
              <a:t>Quiz!</a:t>
            </a:r>
            <a:endParaRPr lang="en-US" sz="2400" dirty="0">
              <a:latin typeface="Montserra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3" name="Content"/>
          <p:cNvSpPr/>
          <p:nvPr>
            <p:custDataLst>
              <p:custData r:id="rId3"/>
            </p:custDataLst>
          </p:nvPr>
        </p:nvSpPr>
        <p:spPr>
          <a:xfrm>
            <a:off x="2445620" y="3035699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grpSp>
        <p:nvGrpSpPr>
          <p:cNvPr id="45" name="Callout"/>
          <p:cNvGrpSpPr/>
          <p:nvPr>
            <p:custDataLst>
              <p:custData r:id="rId4"/>
            </p:custDataLst>
          </p:nvPr>
        </p:nvGrpSpPr>
        <p:grpSpPr>
          <a:xfrm>
            <a:off x="3904149" y="2211500"/>
            <a:ext cx="320451" cy="319476"/>
            <a:chOff x="4283964" y="3147930"/>
            <a:chExt cx="320451" cy="319476"/>
          </a:xfrm>
        </p:grpSpPr>
        <p:sp>
          <p:nvSpPr>
            <p:cNvPr id="46" name="Circle"/>
            <p:cNvSpPr/>
            <p:nvPr>
              <p:custDataLst>
                <p:custData r:id="rId3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Content">
              <a:hlinkClick r:id="rId3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48" name="Callout"/>
          <p:cNvGrpSpPr/>
          <p:nvPr>
            <p:custDataLst>
              <p:custData r:id="rId5"/>
            </p:custDataLst>
          </p:nvPr>
        </p:nvGrpSpPr>
        <p:grpSpPr>
          <a:xfrm>
            <a:off x="3902954" y="2843021"/>
            <a:ext cx="320451" cy="319476"/>
            <a:chOff x="4283964" y="3147930"/>
            <a:chExt cx="320451" cy="319476"/>
          </a:xfrm>
        </p:grpSpPr>
        <p:sp>
          <p:nvSpPr>
            <p:cNvPr id="49" name="Circle"/>
            <p:cNvSpPr/>
            <p:nvPr>
              <p:custDataLst>
                <p:custData r:id="rId2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Content">
              <a:hlinkClick r:id="rId33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</p:grpSp>
      <p:sp>
        <p:nvSpPr>
          <p:cNvPr id="83" name="Rectangle 82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7293198" y="433175"/>
            <a:ext cx="3020852" cy="5532899"/>
            <a:chOff x="2839503" y="1"/>
            <a:chExt cx="3464995" cy="6857998"/>
          </a:xfrm>
        </p:grpSpPr>
        <p:grpSp>
          <p:nvGrpSpPr>
            <p:cNvPr id="76" name="Group 75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78" name="Rounded Rectangle 77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7477374" y="811891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85" name="Content"/>
          <p:cNvSpPr/>
          <p:nvPr>
            <p:custDataLst>
              <p:custData r:id="rId6"/>
            </p:custDataLst>
          </p:nvPr>
        </p:nvSpPr>
        <p:spPr>
          <a:xfrm>
            <a:off x="8056225" y="1511844"/>
            <a:ext cx="1523303" cy="357167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¿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Swift?</a:t>
            </a:r>
            <a:endParaRPr lang="en-US" sz="16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6" name="Content"/>
          <p:cNvSpPr/>
          <p:nvPr>
            <p:custDataLst>
              <p:custData r:id="rId7"/>
            </p:custDataLst>
          </p:nvPr>
        </p:nvSpPr>
        <p:spPr>
          <a:xfrm>
            <a:off x="8004211" y="2817443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lenguaje</a:t>
            </a:r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programación</a:t>
            </a:r>
            <a:endParaRPr lang="en-US" sz="9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7" name="Content"/>
          <p:cNvSpPr/>
          <p:nvPr>
            <p:custDataLst>
              <p:custData r:id="rId8"/>
            </p:custDataLst>
          </p:nvPr>
        </p:nvSpPr>
        <p:spPr>
          <a:xfrm>
            <a:off x="8004211" y="3355687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El </a:t>
            </a:r>
            <a:r>
              <a:rPr lang="en-US" sz="9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nombre</a:t>
            </a:r>
            <a:r>
              <a:rPr lang="en-US" sz="9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9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una</a:t>
            </a:r>
            <a:r>
              <a:rPr lang="en-US" sz="9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cantante</a:t>
            </a:r>
            <a:endParaRPr lang="en-US" sz="9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8" name="Content"/>
          <p:cNvSpPr/>
          <p:nvPr>
            <p:custDataLst>
              <p:custData r:id="rId9"/>
            </p:custDataLst>
          </p:nvPr>
        </p:nvSpPr>
        <p:spPr>
          <a:xfrm>
            <a:off x="8004211" y="3880998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Una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combinación</a:t>
            </a:r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C++, Python y el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infierno</a:t>
            </a:r>
            <a:endParaRPr lang="en-US" sz="9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9" name="Content"/>
          <p:cNvSpPr/>
          <p:nvPr>
            <p:custDataLst>
              <p:custData r:id="rId10"/>
            </p:custDataLst>
          </p:nvPr>
        </p:nvSpPr>
        <p:spPr>
          <a:xfrm>
            <a:off x="8004211" y="4406309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El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motivo</a:t>
            </a:r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nuestro</a:t>
            </a:r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sufrimiento</a:t>
            </a:r>
            <a:endParaRPr lang="en-US" sz="9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0" name="Tile"/>
          <p:cNvSpPr/>
          <p:nvPr>
            <p:custDataLst>
              <p:custData r:id="rId11"/>
            </p:custDataLst>
          </p:nvPr>
        </p:nvSpPr>
        <p:spPr>
          <a:xfrm>
            <a:off x="8092735" y="4970182"/>
            <a:ext cx="1519164" cy="331303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28 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6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91" name="Picture 4" descr="Resultado de imagen de swift apple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976" y="1858166"/>
            <a:ext cx="1511458" cy="78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3" name="Callout"/>
          <p:cNvGrpSpPr/>
          <p:nvPr>
            <p:custDataLst>
              <p:custData r:id="rId12"/>
            </p:custDataLst>
          </p:nvPr>
        </p:nvGrpSpPr>
        <p:grpSpPr>
          <a:xfrm>
            <a:off x="9757657" y="3162497"/>
            <a:ext cx="320451" cy="319476"/>
            <a:chOff x="4283964" y="3147930"/>
            <a:chExt cx="320451" cy="319476"/>
          </a:xfrm>
        </p:grpSpPr>
        <p:sp>
          <p:nvSpPr>
            <p:cNvPr id="94" name="Circle"/>
            <p:cNvSpPr/>
            <p:nvPr>
              <p:custDataLst>
                <p:custData r:id="rId2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" name="Content">
              <a:hlinkClick r:id="rId35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96" name="Callout"/>
          <p:cNvGrpSpPr/>
          <p:nvPr>
            <p:custDataLst>
              <p:custData r:id="rId13"/>
            </p:custDataLst>
          </p:nvPr>
        </p:nvGrpSpPr>
        <p:grpSpPr>
          <a:xfrm>
            <a:off x="9752351" y="3659074"/>
            <a:ext cx="320451" cy="319476"/>
            <a:chOff x="4283964" y="3147930"/>
            <a:chExt cx="320451" cy="319476"/>
          </a:xfrm>
        </p:grpSpPr>
        <p:sp>
          <p:nvSpPr>
            <p:cNvPr id="97" name="Circle"/>
            <p:cNvSpPr/>
            <p:nvPr>
              <p:custDataLst>
                <p:custData r:id="rId2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Content">
              <a:hlinkClick r:id="rId33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  <p:grpSp>
        <p:nvGrpSpPr>
          <p:cNvPr id="99" name="Callout"/>
          <p:cNvGrpSpPr/>
          <p:nvPr>
            <p:custDataLst>
              <p:custData r:id="rId14"/>
            </p:custDataLst>
          </p:nvPr>
        </p:nvGrpSpPr>
        <p:grpSpPr>
          <a:xfrm>
            <a:off x="9754838" y="4155651"/>
            <a:ext cx="320451" cy="319476"/>
            <a:chOff x="4283964" y="3147930"/>
            <a:chExt cx="320451" cy="319476"/>
          </a:xfrm>
        </p:grpSpPr>
        <p:sp>
          <p:nvSpPr>
            <p:cNvPr id="100" name="Circle"/>
            <p:cNvSpPr/>
            <p:nvPr>
              <p:custDataLst>
                <p:custData r:id="rId2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Content">
              <a:hlinkClick r:id="rId35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</p:grpSp>
      <p:grpSp>
        <p:nvGrpSpPr>
          <p:cNvPr id="102" name="Callout"/>
          <p:cNvGrpSpPr/>
          <p:nvPr>
            <p:custDataLst>
              <p:custData r:id="rId15"/>
            </p:custDataLst>
          </p:nvPr>
        </p:nvGrpSpPr>
        <p:grpSpPr>
          <a:xfrm>
            <a:off x="10068069" y="974514"/>
            <a:ext cx="320451" cy="319476"/>
            <a:chOff x="4283964" y="3147930"/>
            <a:chExt cx="320451" cy="319476"/>
          </a:xfrm>
        </p:grpSpPr>
        <p:sp>
          <p:nvSpPr>
            <p:cNvPr id="103" name="Circle"/>
            <p:cNvSpPr/>
            <p:nvPr>
              <p:custDataLst>
                <p:custData r:id="rId2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Content">
              <a:hlinkClick r:id="rId3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  <a:endParaRPr lang="en-US" sz="1200" dirty="0"/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7480141" y="815819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sp>
        <p:nvSpPr>
          <p:cNvPr id="128" name="Tile"/>
          <p:cNvSpPr/>
          <p:nvPr>
            <p:custDataLst>
              <p:custData r:id="rId16"/>
            </p:custDataLst>
          </p:nvPr>
        </p:nvSpPr>
        <p:spPr>
          <a:xfrm>
            <a:off x="2974164" y="997208"/>
            <a:ext cx="725259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Montserrat" panose="00000500000000000000" pitchFamily="50" charset="0"/>
              </a:rPr>
              <a:t>Home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129" name="Content"/>
          <p:cNvSpPr/>
          <p:nvPr>
            <p:custDataLst>
              <p:custData r:id="rId17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 flipV="1">
            <a:off x="4361711" y="1085698"/>
            <a:ext cx="252151" cy="1231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340" y="3737356"/>
            <a:ext cx="1468905" cy="1009872"/>
          </a:xfrm>
          <a:prstGeom prst="rect">
            <a:avLst/>
          </a:prstGeom>
        </p:spPr>
      </p:pic>
      <p:sp>
        <p:nvSpPr>
          <p:cNvPr id="134" name="Tile"/>
          <p:cNvSpPr/>
          <p:nvPr>
            <p:custDataLst>
              <p:custData r:id="rId18"/>
            </p:custDataLst>
          </p:nvPr>
        </p:nvSpPr>
        <p:spPr>
          <a:xfrm>
            <a:off x="8450130" y="979946"/>
            <a:ext cx="725259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138" name="Content"/>
          <p:cNvSpPr/>
          <p:nvPr>
            <p:custDataLst>
              <p:custData r:id="rId19"/>
            </p:custDataLst>
          </p:nvPr>
        </p:nvSpPr>
        <p:spPr>
          <a:xfrm flipV="1">
            <a:off x="7526817" y="130097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139" name="Tile"/>
          <p:cNvSpPr/>
          <p:nvPr>
            <p:custDataLst>
              <p:custData r:id="rId20"/>
            </p:custDataLst>
          </p:nvPr>
        </p:nvSpPr>
        <p:spPr>
          <a:xfrm>
            <a:off x="8248886" y="989848"/>
            <a:ext cx="1281550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latin typeface="Montserrat" panose="00000500000000000000" pitchFamily="50" charset="0"/>
              </a:rPr>
              <a:t>Pregunta</a:t>
            </a:r>
            <a:r>
              <a:rPr lang="en-US" sz="1300" dirty="0" smtClean="0">
                <a:latin typeface="Montserrat" panose="00000500000000000000" pitchFamily="50" charset="0"/>
              </a:rPr>
              <a:t> 1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140" name="Tile"/>
          <p:cNvSpPr/>
          <p:nvPr>
            <p:custDataLst>
              <p:custData r:id="rId21"/>
            </p:custDataLst>
          </p:nvPr>
        </p:nvSpPr>
        <p:spPr>
          <a:xfrm>
            <a:off x="9590310" y="989202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Salir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grpSp>
        <p:nvGrpSpPr>
          <p:cNvPr id="141" name="StickyNote"/>
          <p:cNvGrpSpPr/>
          <p:nvPr>
            <p:custDataLst>
              <p:custData r:id="rId22"/>
            </p:custDataLst>
          </p:nvPr>
        </p:nvGrpSpPr>
        <p:grpSpPr>
          <a:xfrm>
            <a:off x="5178716" y="2530976"/>
            <a:ext cx="2063734" cy="1684977"/>
            <a:chOff x="3886200" y="2629126"/>
            <a:chExt cx="2178896" cy="3805804"/>
          </a:xfrm>
        </p:grpSpPr>
        <p:sp>
          <p:nvSpPr>
            <p:cNvPr id="142" name="Content"/>
            <p:cNvSpPr>
              <a:spLocks/>
            </p:cNvSpPr>
            <p:nvPr/>
          </p:nvSpPr>
          <p:spPr>
            <a:xfrm>
              <a:off x="3886200" y="2886779"/>
              <a:ext cx="2178896" cy="354815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Todas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las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respuestas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nos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pueden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llevar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a las 3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pantallas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señaladas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: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4: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Falla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pregunta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5: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última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pregunta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y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acierta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3: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Acierta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pregunta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pero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aún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no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última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43" name="Tape"/>
            <p:cNvSpPr>
              <a:spLocks/>
            </p:cNvSpPr>
            <p:nvPr/>
          </p:nvSpPr>
          <p:spPr>
            <a:xfrm rot="401918">
              <a:off x="4678002" y="2629126"/>
              <a:ext cx="595291" cy="486617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62" name="Callout"/>
          <p:cNvGrpSpPr/>
          <p:nvPr>
            <p:custDataLst>
              <p:custData r:id="rId23"/>
            </p:custDataLst>
          </p:nvPr>
        </p:nvGrpSpPr>
        <p:grpSpPr>
          <a:xfrm>
            <a:off x="4535209" y="1175160"/>
            <a:ext cx="320451" cy="319476"/>
            <a:chOff x="4283964" y="3147930"/>
            <a:chExt cx="320451" cy="319476"/>
          </a:xfrm>
        </p:grpSpPr>
        <p:sp>
          <p:nvSpPr>
            <p:cNvPr id="63" name="Circle"/>
            <p:cNvSpPr/>
            <p:nvPr>
              <p:custDataLst>
                <p:custData r:id="rId2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Content">
              <a:hlinkClick r:id="rId38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3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4</a:t>
            </a:r>
          </a:p>
        </p:txBody>
      </p:sp>
      <p:sp>
        <p:nvSpPr>
          <p:cNvPr id="72" name="Left Arrow 71"/>
          <p:cNvSpPr/>
          <p:nvPr/>
        </p:nvSpPr>
        <p:spPr>
          <a:xfrm>
            <a:off x="2236190" y="5527019"/>
            <a:ext cx="236062" cy="94655"/>
          </a:xfrm>
          <a:prstGeom prst="leftArrow">
            <a:avLst>
              <a:gd name="adj1" fmla="val 0"/>
              <a:gd name="adj2" fmla="val 91165"/>
            </a:avLst>
          </a:prstGeom>
          <a:noFill/>
          <a:ln w="3175">
            <a:solidFill>
              <a:srgbClr val="FFFFFF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pic>
        <p:nvPicPr>
          <p:cNvPr id="73" name="Picture 2" descr="C:\Users\t-dantay\Documents\WPIcons\appbar.feature.search.rest.png"/>
          <p:cNvPicPr>
            <a:picLocks noChangeAspect="1" noChangeArrowheads="1"/>
          </p:cNvPicPr>
          <p:nvPr/>
        </p:nvPicPr>
        <p:blipFill>
          <a:blip r:embed="rId3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055" y="5432364"/>
            <a:ext cx="318877" cy="29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ile"/>
          <p:cNvSpPr/>
          <p:nvPr>
            <p:custDataLst>
              <p:custData r:id="rId1"/>
            </p:custDataLst>
          </p:nvPr>
        </p:nvSpPr>
        <p:spPr>
          <a:xfrm>
            <a:off x="7758310" y="1403404"/>
            <a:ext cx="2089711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¡Has </a:t>
            </a:r>
            <a:r>
              <a:rPr lang="en-US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fallado</a:t>
            </a:r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76" name="Tile"/>
          <p:cNvSpPr/>
          <p:nvPr>
            <p:custDataLst>
              <p:custData r:id="rId2"/>
            </p:custDataLst>
          </p:nvPr>
        </p:nvSpPr>
        <p:spPr>
          <a:xfrm>
            <a:off x="7853806" y="2273641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Aciertos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5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77" name="Picture 76"/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 flipV="1">
            <a:off x="8482259" y="1805451"/>
            <a:ext cx="452855" cy="434462"/>
          </a:xfrm>
          <a:prstGeom prst="rect">
            <a:avLst/>
          </a:prstGeom>
        </p:spPr>
      </p:pic>
      <p:sp>
        <p:nvSpPr>
          <p:cNvPr id="78" name="Tile"/>
          <p:cNvSpPr/>
          <p:nvPr>
            <p:custDataLst>
              <p:custData r:id="rId4"/>
            </p:custDataLst>
          </p:nvPr>
        </p:nvSpPr>
        <p:spPr>
          <a:xfrm>
            <a:off x="7853805" y="2507366"/>
            <a:ext cx="1709765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Puntuación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35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79" name="Tile"/>
          <p:cNvSpPr/>
          <p:nvPr>
            <p:custDataLst>
              <p:custData r:id="rId5"/>
            </p:custDataLst>
          </p:nvPr>
        </p:nvSpPr>
        <p:spPr>
          <a:xfrm>
            <a:off x="7853804" y="2561722"/>
            <a:ext cx="2119471" cy="102426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Tiempo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medio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de              </a:t>
            </a:r>
          </a:p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15  </a:t>
            </a:r>
          </a:p>
          <a:p>
            <a:r>
              <a:rPr lang="en-US" sz="11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0" name="Content"/>
          <p:cNvSpPr/>
          <p:nvPr>
            <p:custDataLst>
              <p:custData r:id="rId6"/>
            </p:custDataLst>
          </p:nvPr>
        </p:nvSpPr>
        <p:spPr>
          <a:xfrm>
            <a:off x="7949255" y="3451860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2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2" name="Content"/>
          <p:cNvSpPr/>
          <p:nvPr>
            <p:custDataLst>
              <p:custData r:id="rId7"/>
            </p:custDataLst>
          </p:nvPr>
        </p:nvSpPr>
        <p:spPr>
          <a:xfrm>
            <a:off x="7949255" y="3930552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nuevo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8"/>
            </p:custDataLst>
          </p:nvPr>
        </p:nvSpPr>
        <p:spPr>
          <a:xfrm>
            <a:off x="7948082" y="4404103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Volver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al </a:t>
            </a:r>
            <a:r>
              <a:rPr lang="en-US" sz="1200" dirty="0" err="1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m</a:t>
            </a:r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enú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principal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7" name="Tile"/>
          <p:cNvSpPr/>
          <p:nvPr>
            <p:custDataLst>
              <p:custData r:id="rId9"/>
            </p:custDataLst>
          </p:nvPr>
        </p:nvSpPr>
        <p:spPr>
          <a:xfrm>
            <a:off x="7822730" y="4850575"/>
            <a:ext cx="1967027" cy="17643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Comparte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tu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puntuación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sz="1100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8427970" y="5075741"/>
            <a:ext cx="215481" cy="280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8711838" y="5060222"/>
            <a:ext cx="370439" cy="315150"/>
          </a:xfrm>
          <a:prstGeom prst="rect">
            <a:avLst/>
          </a:prstGeom>
        </p:spPr>
      </p:pic>
      <p:grpSp>
        <p:nvGrpSpPr>
          <p:cNvPr id="58" name="Callout"/>
          <p:cNvGrpSpPr/>
          <p:nvPr>
            <p:custDataLst>
              <p:custData r:id="rId10"/>
            </p:custDataLst>
          </p:nvPr>
        </p:nvGrpSpPr>
        <p:grpSpPr>
          <a:xfrm>
            <a:off x="9463199" y="3293769"/>
            <a:ext cx="320451" cy="319476"/>
            <a:chOff x="4283964" y="3147930"/>
            <a:chExt cx="320451" cy="319476"/>
          </a:xfrm>
        </p:grpSpPr>
        <p:sp>
          <p:nvSpPr>
            <p:cNvPr id="64" name="Circle"/>
            <p:cNvSpPr/>
            <p:nvPr>
              <p:custDataLst>
                <p:custData r:id="rId3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Content">
              <a:hlinkClick r:id="rId40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</p:grpSp>
      <p:grpSp>
        <p:nvGrpSpPr>
          <p:cNvPr id="66" name="Callout"/>
          <p:cNvGrpSpPr/>
          <p:nvPr>
            <p:custDataLst>
              <p:custData r:id="rId11"/>
            </p:custDataLst>
          </p:nvPr>
        </p:nvGrpSpPr>
        <p:grpSpPr>
          <a:xfrm>
            <a:off x="9463199" y="3816950"/>
            <a:ext cx="320451" cy="319476"/>
            <a:chOff x="4283964" y="3147930"/>
            <a:chExt cx="320451" cy="319476"/>
          </a:xfrm>
        </p:grpSpPr>
        <p:sp>
          <p:nvSpPr>
            <p:cNvPr id="74" name="Circle"/>
            <p:cNvSpPr/>
            <p:nvPr>
              <p:custDataLst>
                <p:custData r:id="rId3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" name="Content">
              <a:hlinkClick r:id="rId41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88" name="Callout"/>
          <p:cNvGrpSpPr/>
          <p:nvPr>
            <p:custDataLst>
              <p:custData r:id="rId12"/>
            </p:custDataLst>
          </p:nvPr>
        </p:nvGrpSpPr>
        <p:grpSpPr>
          <a:xfrm>
            <a:off x="9463199" y="4324950"/>
            <a:ext cx="320451" cy="319476"/>
            <a:chOff x="4283964" y="3147930"/>
            <a:chExt cx="320451" cy="319476"/>
          </a:xfrm>
        </p:grpSpPr>
        <p:sp>
          <p:nvSpPr>
            <p:cNvPr id="89" name="Circle"/>
            <p:cNvSpPr/>
            <p:nvPr>
              <p:custDataLst>
                <p:custData r:id="rId3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Content">
              <a:hlinkClick r:id="rId41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sp>
        <p:nvSpPr>
          <p:cNvPr id="91" name="Content"/>
          <p:cNvSpPr/>
          <p:nvPr>
            <p:custDataLst>
              <p:custData r:id="rId13"/>
            </p:custDataLst>
          </p:nvPr>
        </p:nvSpPr>
        <p:spPr>
          <a:xfrm>
            <a:off x="10506026" y="5003865"/>
            <a:ext cx="1403890" cy="775542"/>
          </a:xfrm>
          <a:prstGeom prst="wedgeRoundRectCallout">
            <a:avLst>
              <a:gd name="adj1" fmla="val -132573"/>
              <a:gd name="adj2" fmla="val -19708"/>
              <a:gd name="adj3" fmla="val 16667"/>
            </a:avLst>
          </a:prstGeom>
          <a:solidFill>
            <a:srgbClr val="000000">
              <a:alpha val="80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Nos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redirige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hacia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una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 red social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concreta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113" name="Group 112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115" name="Rounded Rectangle 114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114" name="Rectangle 113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sp>
        <p:nvSpPr>
          <p:cNvPr id="51" name="Content"/>
          <p:cNvSpPr/>
          <p:nvPr>
            <p:custDataLst>
              <p:custData r:id="rId14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53" name="Tile"/>
          <p:cNvSpPr/>
          <p:nvPr>
            <p:custDataLst>
              <p:custData r:id="rId15"/>
            </p:custDataLst>
          </p:nvPr>
        </p:nvSpPr>
        <p:spPr>
          <a:xfrm>
            <a:off x="4125279" y="998682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Salir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54" name="Tile"/>
          <p:cNvSpPr/>
          <p:nvPr>
            <p:custDataLst>
              <p:custData r:id="rId16"/>
            </p:custDataLst>
          </p:nvPr>
        </p:nvSpPr>
        <p:spPr>
          <a:xfrm>
            <a:off x="2392361" y="1507303"/>
            <a:ext cx="1888865" cy="262573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¡Has </a:t>
            </a:r>
            <a:r>
              <a:rPr lang="en-US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acertado</a:t>
            </a:r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59" name="Picture 58"/>
          <p:cNvPicPr preferRelativeResize="0">
            <a:picLocks/>
          </p:cNvPicPr>
          <p:nvPr>
            <p:custDataLst>
              <p:custData r:id="rId17"/>
            </p:custDataLst>
          </p:nvPr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>
            <a:off x="3111384" y="1826222"/>
            <a:ext cx="444927" cy="465506"/>
          </a:xfrm>
          <a:prstGeom prst="rect">
            <a:avLst/>
          </a:prstGeom>
        </p:spPr>
      </p:pic>
      <p:sp>
        <p:nvSpPr>
          <p:cNvPr id="60" name="Tile"/>
          <p:cNvSpPr/>
          <p:nvPr>
            <p:custDataLst>
              <p:custData r:id="rId18"/>
            </p:custDataLst>
          </p:nvPr>
        </p:nvSpPr>
        <p:spPr>
          <a:xfrm>
            <a:off x="2804977" y="1003890"/>
            <a:ext cx="1063629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latin typeface="Montserrat" panose="00000500000000000000" pitchFamily="50" charset="0"/>
              </a:rPr>
              <a:t>Continuar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61" name="Tile"/>
          <p:cNvSpPr/>
          <p:nvPr>
            <p:custDataLst>
              <p:custData r:id="rId19"/>
            </p:custDataLst>
          </p:nvPr>
        </p:nvSpPr>
        <p:spPr>
          <a:xfrm>
            <a:off x="2460701" y="2402321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Aciertos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5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2" name="Tile"/>
          <p:cNvSpPr/>
          <p:nvPr>
            <p:custDataLst>
              <p:custData r:id="rId20"/>
            </p:custDataLst>
          </p:nvPr>
        </p:nvSpPr>
        <p:spPr>
          <a:xfrm>
            <a:off x="2456232" y="2642545"/>
            <a:ext cx="1709765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Puntuación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35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3" name="Tile"/>
          <p:cNvSpPr/>
          <p:nvPr>
            <p:custDataLst>
              <p:custData r:id="rId21"/>
            </p:custDataLst>
          </p:nvPr>
        </p:nvSpPr>
        <p:spPr>
          <a:xfrm>
            <a:off x="2456768" y="2700584"/>
            <a:ext cx="2119471" cy="102426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Tiempo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medio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de              </a:t>
            </a:r>
          </a:p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15  </a:t>
            </a:r>
          </a:p>
          <a:p>
            <a:r>
              <a:rPr lang="en-US" sz="11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7" name="Content"/>
          <p:cNvSpPr/>
          <p:nvPr>
            <p:custDataLst>
              <p:custData r:id="rId22"/>
            </p:custDataLst>
          </p:nvPr>
        </p:nvSpPr>
        <p:spPr>
          <a:xfrm>
            <a:off x="2551851" y="4097792"/>
            <a:ext cx="1563995" cy="57031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Montserrat" panose="00000500000000000000" pitchFamily="50" charset="0"/>
                <a:ea typeface="Segoe UI Semibold" pitchFamily="34" charset="0"/>
                <a:cs typeface="Segoe UI Semibold" pitchFamily="34" charset="0"/>
              </a:rPr>
              <a:t>Siguiente</a:t>
            </a:r>
            <a:endParaRPr lang="en-US" dirty="0">
              <a:solidFill>
                <a:srgbClr val="000000"/>
              </a:solidFill>
              <a:latin typeface="Montserrat" panose="00000500000000000000" pitchFamily="50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68" name="Content"/>
          <p:cNvSpPr/>
          <p:nvPr>
            <p:custDataLst>
              <p:custData r:id="rId23"/>
            </p:custDataLst>
          </p:nvPr>
        </p:nvSpPr>
        <p:spPr>
          <a:xfrm flipV="1">
            <a:off x="7526817" y="130097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69" name="Tile"/>
          <p:cNvSpPr/>
          <p:nvPr>
            <p:custDataLst>
              <p:custData r:id="rId24"/>
            </p:custDataLst>
          </p:nvPr>
        </p:nvSpPr>
        <p:spPr>
          <a:xfrm>
            <a:off x="8155413" y="989607"/>
            <a:ext cx="1281550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latin typeface="Montserrat" panose="00000500000000000000" pitchFamily="50" charset="0"/>
              </a:rPr>
              <a:t>Fallo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70" name="Tile"/>
          <p:cNvSpPr/>
          <p:nvPr>
            <p:custDataLst>
              <p:custData r:id="rId25"/>
            </p:custDataLst>
          </p:nvPr>
        </p:nvSpPr>
        <p:spPr>
          <a:xfrm>
            <a:off x="9543845" y="975325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Salir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grpSp>
        <p:nvGrpSpPr>
          <p:cNvPr id="57" name="Callout"/>
          <p:cNvGrpSpPr/>
          <p:nvPr>
            <p:custDataLst>
              <p:custData r:id="rId26"/>
            </p:custDataLst>
          </p:nvPr>
        </p:nvGrpSpPr>
        <p:grpSpPr>
          <a:xfrm>
            <a:off x="4574032" y="1187827"/>
            <a:ext cx="320451" cy="319476"/>
            <a:chOff x="4283964" y="3147930"/>
            <a:chExt cx="320451" cy="319476"/>
          </a:xfrm>
        </p:grpSpPr>
        <p:sp>
          <p:nvSpPr>
            <p:cNvPr id="71" name="Circle"/>
            <p:cNvSpPr/>
            <p:nvPr>
              <p:custDataLst>
                <p:custData r:id="rId3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" name="Content">
              <a:hlinkClick r:id="rId41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83" name="Callout"/>
          <p:cNvGrpSpPr/>
          <p:nvPr>
            <p:custDataLst>
              <p:custData r:id="rId27"/>
            </p:custDataLst>
          </p:nvPr>
        </p:nvGrpSpPr>
        <p:grpSpPr>
          <a:xfrm>
            <a:off x="3908395" y="3963681"/>
            <a:ext cx="320451" cy="319476"/>
            <a:chOff x="4283964" y="3147930"/>
            <a:chExt cx="320451" cy="319476"/>
          </a:xfrm>
        </p:grpSpPr>
        <p:sp>
          <p:nvSpPr>
            <p:cNvPr id="86" name="Circle"/>
            <p:cNvSpPr/>
            <p:nvPr>
              <p:custDataLst>
                <p:custData r:id="rId3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Content">
              <a:hlinkClick r:id="rId41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93" name="Callout"/>
          <p:cNvGrpSpPr/>
          <p:nvPr>
            <p:custDataLst>
              <p:custData r:id="rId28"/>
            </p:custDataLst>
          </p:nvPr>
        </p:nvGrpSpPr>
        <p:grpSpPr>
          <a:xfrm>
            <a:off x="10045389" y="1176113"/>
            <a:ext cx="320451" cy="319476"/>
            <a:chOff x="4283964" y="3147930"/>
            <a:chExt cx="320451" cy="319476"/>
          </a:xfrm>
        </p:grpSpPr>
        <p:sp>
          <p:nvSpPr>
            <p:cNvPr id="94" name="Circle"/>
            <p:cNvSpPr/>
            <p:nvPr>
              <p:custDataLst>
                <p:custData r:id="rId2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" name="Content">
              <a:hlinkClick r:id="rId41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650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6</a:t>
            </a:r>
          </a:p>
        </p:txBody>
      </p:sp>
      <p:sp>
        <p:nvSpPr>
          <p:cNvPr id="67" name="Tile"/>
          <p:cNvSpPr/>
          <p:nvPr>
            <p:custDataLst>
              <p:custData r:id="rId1"/>
            </p:custDataLst>
          </p:nvPr>
        </p:nvSpPr>
        <p:spPr>
          <a:xfrm>
            <a:off x="2443549" y="1447746"/>
            <a:ext cx="1878837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</a:t>
            </a:r>
            <a:r>
              <a:rPr lang="en-US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Enhorabuena</a:t>
            </a:r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68" name="Picture 67"/>
          <p:cNvPicPr preferRelativeResize="0">
            <a:picLocks/>
          </p:cNvPicPr>
          <p:nvPr>
            <p:custDataLst>
              <p:custData r:id="rId2"/>
            </p:custDataLst>
          </p:nvPr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3138174" y="1834316"/>
            <a:ext cx="393764" cy="387384"/>
          </a:xfrm>
          <a:prstGeom prst="rect">
            <a:avLst/>
          </a:prstGeom>
        </p:spPr>
      </p:pic>
      <p:sp>
        <p:nvSpPr>
          <p:cNvPr id="81" name="Tile"/>
          <p:cNvSpPr/>
          <p:nvPr>
            <p:custDataLst>
              <p:custData r:id="rId3"/>
            </p:custDataLst>
          </p:nvPr>
        </p:nvSpPr>
        <p:spPr>
          <a:xfrm>
            <a:off x="2472252" y="2236537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Aciertos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50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2" name="Tile"/>
          <p:cNvSpPr/>
          <p:nvPr>
            <p:custDataLst>
              <p:custData r:id="rId4"/>
            </p:custDataLst>
          </p:nvPr>
        </p:nvSpPr>
        <p:spPr>
          <a:xfrm>
            <a:off x="2466094" y="2477741"/>
            <a:ext cx="1709765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Puntuación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3500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3" name="Tile"/>
          <p:cNvSpPr/>
          <p:nvPr>
            <p:custDataLst>
              <p:custData r:id="rId5"/>
            </p:custDataLst>
          </p:nvPr>
        </p:nvSpPr>
        <p:spPr>
          <a:xfrm>
            <a:off x="2443549" y="2735778"/>
            <a:ext cx="2119471" cy="68154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Tiempo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medio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de              </a:t>
            </a:r>
          </a:p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</a:t>
            </a:r>
            <a:r>
              <a:rPr lang="en-US" sz="1100" dirty="0">
                <a:latin typeface="SF Display" panose="00000500000000000000" pitchFamily="50" charset="0"/>
                <a:ea typeface="SF Display" panose="00000500000000000000" pitchFamily="50" charset="0"/>
              </a:rPr>
              <a:t>5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</a:p>
          <a:p>
            <a:r>
              <a:rPr lang="en-US" sz="11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8" name="Tile"/>
          <p:cNvSpPr/>
          <p:nvPr>
            <p:custDataLst>
              <p:custData r:id="rId6"/>
            </p:custDataLst>
          </p:nvPr>
        </p:nvSpPr>
        <p:spPr>
          <a:xfrm>
            <a:off x="2400869" y="4834885"/>
            <a:ext cx="1967027" cy="17643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Comparte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tu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puntuación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sz="1100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006109" y="5060051"/>
            <a:ext cx="215481" cy="28060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289977" y="5044532"/>
            <a:ext cx="370439" cy="315150"/>
          </a:xfrm>
          <a:prstGeom prst="rect">
            <a:avLst/>
          </a:prstGeom>
        </p:spPr>
      </p:pic>
      <p:sp>
        <p:nvSpPr>
          <p:cNvPr id="70" name="Tile"/>
          <p:cNvSpPr/>
          <p:nvPr>
            <p:custDataLst>
              <p:custData r:id="rId7"/>
            </p:custDataLst>
          </p:nvPr>
        </p:nvSpPr>
        <p:spPr>
          <a:xfrm>
            <a:off x="2517853" y="1037655"/>
            <a:ext cx="1642944" cy="238411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Montserrat" panose="00000500000000000000" pitchFamily="50" charset="0"/>
              </a:rPr>
              <a:t>Test </a:t>
            </a:r>
            <a:r>
              <a:rPr lang="en-US" sz="1300" dirty="0" err="1" smtClean="0">
                <a:latin typeface="Montserrat" panose="00000500000000000000" pitchFamily="50" charset="0"/>
              </a:rPr>
              <a:t>completado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74" name="Content"/>
          <p:cNvSpPr/>
          <p:nvPr>
            <p:custDataLst>
              <p:custData r:id="rId8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9"/>
            </p:custDataLst>
          </p:nvPr>
        </p:nvSpPr>
        <p:spPr>
          <a:xfrm>
            <a:off x="2511509" y="3479173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2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10"/>
            </p:custDataLst>
          </p:nvPr>
        </p:nvSpPr>
        <p:spPr>
          <a:xfrm>
            <a:off x="2511509" y="3957865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nuevo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78" name="Content"/>
          <p:cNvSpPr/>
          <p:nvPr>
            <p:custDataLst>
              <p:custData r:id="rId11"/>
            </p:custDataLst>
          </p:nvPr>
        </p:nvSpPr>
        <p:spPr>
          <a:xfrm>
            <a:off x="2510336" y="4431416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Volver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al </a:t>
            </a:r>
            <a:r>
              <a:rPr lang="en-US" sz="1200" dirty="0" err="1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m</a:t>
            </a:r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enú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principal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5" name="Tile"/>
          <p:cNvSpPr/>
          <p:nvPr>
            <p:custDataLst>
              <p:custData r:id="rId12"/>
            </p:custDataLst>
          </p:nvPr>
        </p:nvSpPr>
        <p:spPr>
          <a:xfrm>
            <a:off x="7894655" y="2265889"/>
            <a:ext cx="1851006" cy="196479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1                       850</a:t>
            </a:r>
          </a:p>
          <a:p>
            <a:pPr algn="r"/>
            <a:r>
              <a:rPr lang="en-US" sz="1000" dirty="0">
                <a:latin typeface="SF Display" panose="00000500000000000000" pitchFamily="50" charset="0"/>
                <a:ea typeface="SF Display" panose="00000500000000000000" pitchFamily="50" charset="0"/>
              </a:rPr>
              <a:t>22/02/2018 18:56 </a:t>
            </a:r>
            <a:r>
              <a:rPr lang="en-US" sz="10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</a:p>
          <a:p>
            <a:pPr algn="r"/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2                             789</a:t>
            </a:r>
          </a:p>
          <a:p>
            <a:pPr algn="r"/>
            <a:r>
              <a:rPr lang="en-U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24/02/2018 18:59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  <a:endParaRPr lang="en-US" sz="16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3</a:t>
            </a:r>
            <a:r>
              <a:rPr lang="en-U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                      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444</a:t>
            </a:r>
          </a:p>
          <a:p>
            <a:pPr algn="r"/>
            <a:r>
              <a:rPr lang="en-U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22/03/2018 15:56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  <a:endParaRPr lang="en-US" sz="16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n-U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4                        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443</a:t>
            </a:r>
          </a:p>
          <a:p>
            <a:pPr algn="r"/>
            <a:r>
              <a:rPr lang="en-U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21/02/2018 14:56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endParaRPr lang="en-US" sz="16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96" name="Tile"/>
          <p:cNvSpPr/>
          <p:nvPr>
            <p:custDataLst>
              <p:custData r:id="rId13"/>
            </p:custDataLst>
          </p:nvPr>
        </p:nvSpPr>
        <p:spPr>
          <a:xfrm>
            <a:off x="7876634" y="4278898"/>
            <a:ext cx="1967027" cy="17643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Comparte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tu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puntuación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máxima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sz="1100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499842" y="4604967"/>
            <a:ext cx="215481" cy="280605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783710" y="4589448"/>
            <a:ext cx="370439" cy="315150"/>
          </a:xfrm>
          <a:prstGeom prst="rect">
            <a:avLst/>
          </a:prstGeom>
        </p:spPr>
      </p:pic>
      <p:sp>
        <p:nvSpPr>
          <p:cNvPr id="99" name="Content"/>
          <p:cNvSpPr/>
          <p:nvPr>
            <p:custDataLst>
              <p:custData r:id="rId14"/>
            </p:custDataLst>
          </p:nvPr>
        </p:nvSpPr>
        <p:spPr>
          <a:xfrm flipV="1">
            <a:off x="7526817" y="130097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100" name="Tile"/>
          <p:cNvSpPr/>
          <p:nvPr>
            <p:custDataLst>
              <p:custData r:id="rId15"/>
            </p:custDataLst>
          </p:nvPr>
        </p:nvSpPr>
        <p:spPr>
          <a:xfrm>
            <a:off x="8356038" y="993095"/>
            <a:ext cx="933314" cy="302882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Montserrat" panose="00000500000000000000" pitchFamily="50" charset="0"/>
              </a:rPr>
              <a:t>Ranking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528736" y="1028559"/>
            <a:ext cx="664675" cy="25321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 flipH="1">
            <a:off x="8356038" y="1449828"/>
            <a:ext cx="890768" cy="762799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sp>
        <p:nvSpPr>
          <p:cNvPr id="105" name="Tile"/>
          <p:cNvSpPr/>
          <p:nvPr>
            <p:custDataLst>
              <p:custData r:id="rId16"/>
            </p:custDataLst>
          </p:nvPr>
        </p:nvSpPr>
        <p:spPr>
          <a:xfrm>
            <a:off x="4125279" y="998682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Salir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grpSp>
        <p:nvGrpSpPr>
          <p:cNvPr id="106" name="Callout"/>
          <p:cNvGrpSpPr/>
          <p:nvPr>
            <p:custDataLst>
              <p:custData r:id="rId17"/>
            </p:custDataLst>
          </p:nvPr>
        </p:nvGrpSpPr>
        <p:grpSpPr>
          <a:xfrm>
            <a:off x="4574032" y="1187827"/>
            <a:ext cx="320451" cy="319476"/>
            <a:chOff x="4283964" y="3147930"/>
            <a:chExt cx="320451" cy="319476"/>
          </a:xfrm>
        </p:grpSpPr>
        <p:sp>
          <p:nvSpPr>
            <p:cNvPr id="107" name="Circle"/>
            <p:cNvSpPr/>
            <p:nvPr>
              <p:custDataLst>
                <p:custData r:id="rId3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" name="Content">
              <a:hlinkClick r:id="rId38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109" name="Callout"/>
          <p:cNvGrpSpPr/>
          <p:nvPr>
            <p:custDataLst>
              <p:custData r:id="rId18"/>
            </p:custDataLst>
          </p:nvPr>
        </p:nvGrpSpPr>
        <p:grpSpPr>
          <a:xfrm>
            <a:off x="7343203" y="610890"/>
            <a:ext cx="320451" cy="319476"/>
            <a:chOff x="4283964" y="3147930"/>
            <a:chExt cx="320451" cy="319476"/>
          </a:xfrm>
        </p:grpSpPr>
        <p:sp>
          <p:nvSpPr>
            <p:cNvPr id="110" name="Circle"/>
            <p:cNvSpPr/>
            <p:nvPr>
              <p:custDataLst>
                <p:custData r:id="rId3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Content">
              <a:hlinkClick r:id="rId38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112" name="Callout"/>
          <p:cNvGrpSpPr/>
          <p:nvPr>
            <p:custDataLst>
              <p:custData r:id="rId19"/>
            </p:custDataLst>
          </p:nvPr>
        </p:nvGrpSpPr>
        <p:grpSpPr>
          <a:xfrm>
            <a:off x="4056774" y="3319435"/>
            <a:ext cx="320451" cy="319476"/>
            <a:chOff x="4283964" y="3147930"/>
            <a:chExt cx="320451" cy="319476"/>
          </a:xfrm>
        </p:grpSpPr>
        <p:sp>
          <p:nvSpPr>
            <p:cNvPr id="113" name="Circle"/>
            <p:cNvSpPr/>
            <p:nvPr>
              <p:custDataLst>
                <p:custData r:id="rId2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Content">
              <a:hlinkClick r:id="rId39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</p:grpSp>
      <p:grpSp>
        <p:nvGrpSpPr>
          <p:cNvPr id="115" name="Callout"/>
          <p:cNvGrpSpPr/>
          <p:nvPr>
            <p:custDataLst>
              <p:custData r:id="rId20"/>
            </p:custDataLst>
          </p:nvPr>
        </p:nvGrpSpPr>
        <p:grpSpPr>
          <a:xfrm>
            <a:off x="4056774" y="3842616"/>
            <a:ext cx="320451" cy="319476"/>
            <a:chOff x="4283964" y="3147930"/>
            <a:chExt cx="320451" cy="319476"/>
          </a:xfrm>
        </p:grpSpPr>
        <p:sp>
          <p:nvSpPr>
            <p:cNvPr id="116" name="Circle"/>
            <p:cNvSpPr/>
            <p:nvPr>
              <p:custDataLst>
                <p:custData r:id="rId2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Content">
              <a:hlinkClick r:id="rId38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118" name="Callout"/>
          <p:cNvGrpSpPr/>
          <p:nvPr>
            <p:custDataLst>
              <p:custData r:id="rId21"/>
            </p:custDataLst>
          </p:nvPr>
        </p:nvGrpSpPr>
        <p:grpSpPr>
          <a:xfrm>
            <a:off x="4056774" y="4350616"/>
            <a:ext cx="320451" cy="319476"/>
            <a:chOff x="4283964" y="3147930"/>
            <a:chExt cx="320451" cy="319476"/>
          </a:xfrm>
        </p:grpSpPr>
        <p:sp>
          <p:nvSpPr>
            <p:cNvPr id="119" name="Circle"/>
            <p:cNvSpPr/>
            <p:nvPr>
              <p:custDataLst>
                <p:custData r:id="rId2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Content">
              <a:hlinkClick r:id="rId38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21" name="Callout"/>
          <p:cNvGrpSpPr/>
          <p:nvPr>
            <p:custDataLst>
              <p:custData r:id="rId22"/>
            </p:custDataLst>
          </p:nvPr>
        </p:nvGrpSpPr>
        <p:grpSpPr>
          <a:xfrm>
            <a:off x="7105354" y="971185"/>
            <a:ext cx="320451" cy="319476"/>
            <a:chOff x="4283964" y="3147930"/>
            <a:chExt cx="320451" cy="319476"/>
          </a:xfrm>
        </p:grpSpPr>
        <p:sp>
          <p:nvSpPr>
            <p:cNvPr id="122" name="Circle"/>
            <p:cNvSpPr/>
            <p:nvPr>
              <p:custDataLst>
                <p:custData r:id="rId2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Content">
              <a:hlinkClick r:id="rId40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124" name="Callout"/>
          <p:cNvGrpSpPr/>
          <p:nvPr>
            <p:custDataLst>
              <p:custData r:id="rId23"/>
            </p:custDataLst>
          </p:nvPr>
        </p:nvGrpSpPr>
        <p:grpSpPr>
          <a:xfrm>
            <a:off x="7338259" y="1351377"/>
            <a:ext cx="320451" cy="319476"/>
            <a:chOff x="4283964" y="3147930"/>
            <a:chExt cx="320451" cy="319476"/>
          </a:xfrm>
        </p:grpSpPr>
        <p:sp>
          <p:nvSpPr>
            <p:cNvPr id="125" name="Circle"/>
            <p:cNvSpPr/>
            <p:nvPr>
              <p:custDataLst>
                <p:custData r:id="rId2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Content">
              <a:hlinkClick r:id="rId39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grpSp>
        <p:nvGrpSpPr>
          <p:cNvPr id="127" name="StickyNote"/>
          <p:cNvGrpSpPr/>
          <p:nvPr>
            <p:custDataLst>
              <p:custData r:id="rId24"/>
            </p:custDataLst>
          </p:nvPr>
        </p:nvGrpSpPr>
        <p:grpSpPr>
          <a:xfrm>
            <a:off x="5581487" y="534275"/>
            <a:ext cx="1336515" cy="1307104"/>
            <a:chOff x="3886200" y="2629126"/>
            <a:chExt cx="2178896" cy="3805804"/>
          </a:xfrm>
        </p:grpSpPr>
        <p:sp>
          <p:nvSpPr>
            <p:cNvPr id="128" name="Content"/>
            <p:cNvSpPr>
              <a:spLocks/>
            </p:cNvSpPr>
            <p:nvPr/>
          </p:nvSpPr>
          <p:spPr>
            <a:xfrm>
              <a:off x="3886200" y="2961264"/>
              <a:ext cx="2178896" cy="3473666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Iremos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una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pantalla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u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otra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función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de la vista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donde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se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pulsó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‘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Consultar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ranking’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29" name="Tape"/>
            <p:cNvSpPr>
              <a:spLocks/>
            </p:cNvSpPr>
            <p:nvPr/>
          </p:nvSpPr>
          <p:spPr>
            <a:xfrm rot="401918">
              <a:off x="4516050" y="2629126"/>
              <a:ext cx="919198" cy="62729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27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8</a:t>
            </a:r>
          </a:p>
        </p:txBody>
      </p:sp>
      <p:sp>
        <p:nvSpPr>
          <p:cNvPr id="57" name="Content"/>
          <p:cNvSpPr/>
          <p:nvPr>
            <p:custDataLst>
              <p:custData r:id="rId1"/>
            </p:custDataLst>
          </p:nvPr>
        </p:nvSpPr>
        <p:spPr>
          <a:xfrm>
            <a:off x="2445620" y="2404190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58" name="Tile"/>
          <p:cNvSpPr/>
          <p:nvPr>
            <p:custDataLst>
              <p:custData r:id="rId2"/>
            </p:custDataLst>
          </p:nvPr>
        </p:nvSpPr>
        <p:spPr>
          <a:xfrm>
            <a:off x="2843442" y="1644531"/>
            <a:ext cx="986704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Montserrat" panose="00000500000000000000" pitchFamily="50" charset="0"/>
                <a:ea typeface="SF Text" panose="00000500000000000000" pitchFamily="50" charset="0"/>
              </a:rPr>
              <a:t>Quiz!</a:t>
            </a:r>
            <a:endParaRPr lang="en-US" sz="2400" dirty="0">
              <a:latin typeface="Montserra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2445620" y="3035699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5" name="Tile"/>
          <p:cNvSpPr/>
          <p:nvPr>
            <p:custDataLst>
              <p:custData r:id="rId4"/>
            </p:custDataLst>
          </p:nvPr>
        </p:nvSpPr>
        <p:spPr>
          <a:xfrm>
            <a:off x="2974164" y="997208"/>
            <a:ext cx="725259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Montserrat" panose="00000500000000000000" pitchFamily="50" charset="0"/>
              </a:rPr>
              <a:t>Home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 flipV="1">
            <a:off x="4361711" y="1085698"/>
            <a:ext cx="252151" cy="123144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340" y="3737356"/>
            <a:ext cx="1468905" cy="1009872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sp>
        <p:nvSpPr>
          <p:cNvPr id="90" name="Content"/>
          <p:cNvSpPr/>
          <p:nvPr>
            <p:custDataLst>
              <p:custData r:id="rId5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1" name="Content"/>
          <p:cNvSpPr/>
          <p:nvPr>
            <p:custDataLst>
              <p:custData r:id="rId6"/>
            </p:custDataLst>
          </p:nvPr>
        </p:nvSpPr>
        <p:spPr>
          <a:xfrm>
            <a:off x="3325440" y="1230906"/>
            <a:ext cx="1333005" cy="2179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Gestionar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preguntas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2" name="Content"/>
          <p:cNvSpPr/>
          <p:nvPr>
            <p:custDataLst>
              <p:custData r:id="rId7"/>
            </p:custDataLst>
          </p:nvPr>
        </p:nvSpPr>
        <p:spPr>
          <a:xfrm flipV="1">
            <a:off x="7526817" y="130097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3" name="Tile"/>
          <p:cNvSpPr/>
          <p:nvPr>
            <p:custDataLst>
              <p:custData r:id="rId8"/>
            </p:custDataLst>
          </p:nvPr>
        </p:nvSpPr>
        <p:spPr>
          <a:xfrm>
            <a:off x="7993659" y="964602"/>
            <a:ext cx="1781822" cy="33285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Montserrat" panose="00000500000000000000" pitchFamily="50" charset="0"/>
              </a:rPr>
              <a:t>Gestión</a:t>
            </a:r>
            <a:r>
              <a:rPr lang="en-US" sz="1100" dirty="0" smtClean="0">
                <a:latin typeface="Montserrat" panose="00000500000000000000" pitchFamily="50" charset="0"/>
              </a:rPr>
              <a:t> </a:t>
            </a:r>
            <a:r>
              <a:rPr lang="en-US" sz="1100" dirty="0" err="1" smtClean="0">
                <a:latin typeface="Montserrat" panose="00000500000000000000" pitchFamily="50" charset="0"/>
              </a:rPr>
              <a:t>preguntas</a:t>
            </a:r>
            <a:endParaRPr lang="en-US" sz="1100" dirty="0">
              <a:latin typeface="Montserrat" panose="00000500000000000000" pitchFamily="50" charset="0"/>
            </a:endParaRPr>
          </a:p>
        </p:txBody>
      </p:sp>
      <p:sp>
        <p:nvSpPr>
          <p:cNvPr id="94" name="Tile"/>
          <p:cNvSpPr/>
          <p:nvPr>
            <p:custDataLst>
              <p:custData r:id="rId9"/>
            </p:custDataLst>
          </p:nvPr>
        </p:nvSpPr>
        <p:spPr>
          <a:xfrm>
            <a:off x="9575729" y="987846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7518331" y="1031576"/>
            <a:ext cx="664675" cy="253210"/>
          </a:xfrm>
          <a:prstGeom prst="rect">
            <a:avLst/>
          </a:prstGeom>
        </p:spPr>
      </p:pic>
      <p:sp>
        <p:nvSpPr>
          <p:cNvPr id="96" name="Freeform 93"/>
          <p:cNvSpPr>
            <a:spLocks/>
          </p:cNvSpPr>
          <p:nvPr>
            <p:custDataLst>
              <p:custData r:id="rId10"/>
              <p:custData r:id="rId11"/>
            </p:custDataLst>
          </p:nvPr>
        </p:nvSpPr>
        <p:spPr bwMode="black">
          <a:xfrm>
            <a:off x="9775482" y="1021564"/>
            <a:ext cx="243280" cy="22253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8190A5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Content"/>
          <p:cNvSpPr/>
          <p:nvPr>
            <p:custDataLst>
              <p:custData r:id="rId12"/>
            </p:custDataLst>
          </p:nvPr>
        </p:nvSpPr>
        <p:spPr>
          <a:xfrm>
            <a:off x="7536191" y="1371227"/>
            <a:ext cx="2546626" cy="568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   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98" name="Picture 4" descr="Resultado de imagen de swift apple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446" y="1438351"/>
            <a:ext cx="806523" cy="42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Content"/>
          <p:cNvSpPr/>
          <p:nvPr>
            <p:custDataLst>
              <p:custData r:id="rId13"/>
            </p:custDataLst>
          </p:nvPr>
        </p:nvSpPr>
        <p:spPr>
          <a:xfrm>
            <a:off x="7536580" y="1986200"/>
            <a:ext cx="2546626" cy="568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       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C++?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100" name="Content"/>
          <p:cNvSpPr/>
          <p:nvPr>
            <p:custDataLst>
              <p:custData r:id="rId14"/>
            </p:custDataLst>
          </p:nvPr>
        </p:nvSpPr>
        <p:spPr>
          <a:xfrm>
            <a:off x="7536191" y="2613783"/>
            <a:ext cx="2546626" cy="568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900" dirty="0" smtClean="0"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  <a:p>
            <a:pPr algn="ctr"/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      ¿</a:t>
            </a:r>
            <a:r>
              <a:rPr lang="en-US" sz="1000" dirty="0" err="1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000" dirty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err="1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000" dirty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Java?</a:t>
            </a:r>
            <a:endParaRPr lang="en-US" sz="1000" dirty="0"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01" name="Picture 100"/>
          <p:cNvPicPr preferRelativeResize="0">
            <a:picLocks/>
          </p:cNvPicPr>
          <p:nvPr>
            <p:custDataLst>
              <p:custData r:id="rId15"/>
            </p:custDataLst>
          </p:nvPr>
        </p:nvPicPr>
        <p:blipFill rotWithShape="1"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8" t="21543" r="8176" b="25854"/>
          <a:stretch/>
        </p:blipFill>
        <p:spPr>
          <a:xfrm>
            <a:off x="7764463" y="2147094"/>
            <a:ext cx="438150" cy="290512"/>
          </a:xfrm>
          <a:prstGeom prst="rect">
            <a:avLst/>
          </a:prstGeom>
        </p:spPr>
      </p:pic>
      <p:pic>
        <p:nvPicPr>
          <p:cNvPr id="102" name="Picture 101"/>
          <p:cNvPicPr preferRelativeResize="0">
            <a:picLocks/>
          </p:cNvPicPr>
          <p:nvPr>
            <p:custDataLst>
              <p:custData r:id="rId16"/>
            </p:custDataLst>
          </p:nvPr>
        </p:nvPicPr>
        <p:blipFill rotWithShape="1"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8" t="21543" r="8176" b="25854"/>
          <a:stretch/>
        </p:blipFill>
        <p:spPr>
          <a:xfrm>
            <a:off x="7764463" y="2761456"/>
            <a:ext cx="438150" cy="290512"/>
          </a:xfrm>
          <a:prstGeom prst="rect">
            <a:avLst/>
          </a:prstGeom>
        </p:spPr>
      </p:pic>
      <p:sp>
        <p:nvSpPr>
          <p:cNvPr id="103" name="Content"/>
          <p:cNvSpPr/>
          <p:nvPr>
            <p:custDataLst>
              <p:custData r:id="rId17"/>
            </p:custDataLst>
          </p:nvPr>
        </p:nvSpPr>
        <p:spPr>
          <a:xfrm>
            <a:off x="5718272" y="1552189"/>
            <a:ext cx="1403890" cy="775542"/>
          </a:xfrm>
          <a:prstGeom prst="wedgeRoundRectCallout">
            <a:avLst>
              <a:gd name="adj1" fmla="val 84214"/>
              <a:gd name="adj2" fmla="val 20767"/>
              <a:gd name="adj3" fmla="val 16667"/>
            </a:avLst>
          </a:prstGeom>
          <a:solidFill>
            <a:srgbClr val="000000">
              <a:alpha val="80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Podemos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eliminar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una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pregunta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deslizándola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hacia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la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derecha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grpSp>
        <p:nvGrpSpPr>
          <p:cNvPr id="105" name="Callout"/>
          <p:cNvGrpSpPr/>
          <p:nvPr>
            <p:custDataLst>
              <p:custData r:id="rId18"/>
            </p:custDataLst>
          </p:nvPr>
        </p:nvGrpSpPr>
        <p:grpSpPr>
          <a:xfrm>
            <a:off x="3904149" y="2211500"/>
            <a:ext cx="320451" cy="319476"/>
            <a:chOff x="4283964" y="3147930"/>
            <a:chExt cx="320451" cy="319476"/>
          </a:xfrm>
        </p:grpSpPr>
        <p:sp>
          <p:nvSpPr>
            <p:cNvPr id="106" name="Circle"/>
            <p:cNvSpPr/>
            <p:nvPr>
              <p:custDataLst>
                <p:custData r:id="rId3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Content">
              <a:hlinkClick r:id="rId4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108" name="Callout"/>
          <p:cNvGrpSpPr/>
          <p:nvPr>
            <p:custDataLst>
              <p:custData r:id="rId19"/>
            </p:custDataLst>
          </p:nvPr>
        </p:nvGrpSpPr>
        <p:grpSpPr>
          <a:xfrm>
            <a:off x="3902954" y="2843021"/>
            <a:ext cx="320451" cy="319476"/>
            <a:chOff x="4283964" y="3147930"/>
            <a:chExt cx="320451" cy="319476"/>
          </a:xfrm>
        </p:grpSpPr>
        <p:sp>
          <p:nvSpPr>
            <p:cNvPr id="109" name="Circle"/>
            <p:cNvSpPr/>
            <p:nvPr>
              <p:custDataLst>
                <p:custData r:id="rId3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Content">
              <a:hlinkClick r:id="rId43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</p:grpSp>
      <p:grpSp>
        <p:nvGrpSpPr>
          <p:cNvPr id="111" name="Callout"/>
          <p:cNvGrpSpPr/>
          <p:nvPr>
            <p:custDataLst>
              <p:custData r:id="rId20"/>
            </p:custDataLst>
          </p:nvPr>
        </p:nvGrpSpPr>
        <p:grpSpPr>
          <a:xfrm>
            <a:off x="4559465" y="1367014"/>
            <a:ext cx="320451" cy="319476"/>
            <a:chOff x="4283964" y="3147930"/>
            <a:chExt cx="320451" cy="319476"/>
          </a:xfrm>
        </p:grpSpPr>
        <p:sp>
          <p:nvSpPr>
            <p:cNvPr id="112" name="Circle"/>
            <p:cNvSpPr/>
            <p:nvPr>
              <p:custDataLst>
                <p:custData r:id="rId3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Content">
              <a:hlinkClick r:id="rId44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117" name="Callout"/>
          <p:cNvGrpSpPr/>
          <p:nvPr>
            <p:custDataLst>
              <p:custData r:id="rId21"/>
            </p:custDataLst>
          </p:nvPr>
        </p:nvGrpSpPr>
        <p:grpSpPr>
          <a:xfrm>
            <a:off x="4559465" y="809111"/>
            <a:ext cx="320451" cy="319476"/>
            <a:chOff x="4283964" y="3147930"/>
            <a:chExt cx="320451" cy="319476"/>
          </a:xfrm>
        </p:grpSpPr>
        <p:sp>
          <p:nvSpPr>
            <p:cNvPr id="118" name="Circle"/>
            <p:cNvSpPr/>
            <p:nvPr>
              <p:custDataLst>
                <p:custData r:id="rId3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Content">
              <a:hlinkClick r:id="rId4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120" name="Callout"/>
          <p:cNvGrpSpPr/>
          <p:nvPr>
            <p:custDataLst>
              <p:custData r:id="rId22"/>
            </p:custDataLst>
          </p:nvPr>
        </p:nvGrpSpPr>
        <p:grpSpPr>
          <a:xfrm>
            <a:off x="10006768" y="797397"/>
            <a:ext cx="320451" cy="319476"/>
            <a:chOff x="4283964" y="3147930"/>
            <a:chExt cx="320451" cy="319476"/>
          </a:xfrm>
        </p:grpSpPr>
        <p:sp>
          <p:nvSpPr>
            <p:cNvPr id="121" name="Circle"/>
            <p:cNvSpPr/>
            <p:nvPr>
              <p:custDataLst>
                <p:custData r:id="rId3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Content">
              <a:hlinkClick r:id="rId45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9</a:t>
              </a:r>
            </a:p>
          </p:txBody>
        </p:sp>
      </p:grpSp>
      <p:grpSp>
        <p:nvGrpSpPr>
          <p:cNvPr id="123" name="Callout"/>
          <p:cNvGrpSpPr/>
          <p:nvPr>
            <p:custDataLst>
              <p:custData r:id="rId23"/>
            </p:custDataLst>
          </p:nvPr>
        </p:nvGrpSpPr>
        <p:grpSpPr>
          <a:xfrm>
            <a:off x="7253780" y="773840"/>
            <a:ext cx="320451" cy="319476"/>
            <a:chOff x="4283964" y="3147930"/>
            <a:chExt cx="320451" cy="319476"/>
          </a:xfrm>
        </p:grpSpPr>
        <p:sp>
          <p:nvSpPr>
            <p:cNvPr id="124" name="Circle"/>
            <p:cNvSpPr/>
            <p:nvPr>
              <p:custDataLst>
                <p:custData r:id="rId3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Content">
              <a:hlinkClick r:id="rId4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126" name="Callout"/>
          <p:cNvGrpSpPr/>
          <p:nvPr>
            <p:custDataLst>
              <p:custData r:id="rId24"/>
            </p:custDataLst>
          </p:nvPr>
        </p:nvGrpSpPr>
        <p:grpSpPr>
          <a:xfrm>
            <a:off x="9616103" y="1485428"/>
            <a:ext cx="343183" cy="319476"/>
            <a:chOff x="4283959" y="3147930"/>
            <a:chExt cx="343182" cy="319476"/>
          </a:xfrm>
        </p:grpSpPr>
        <p:sp>
          <p:nvSpPr>
            <p:cNvPr id="127" name="Circle"/>
            <p:cNvSpPr/>
            <p:nvPr>
              <p:custDataLst>
                <p:custData r:id="rId29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Content">
              <a:hlinkClick r:id="rId45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en-US" sz="1200" dirty="0"/>
            </a:p>
          </p:txBody>
        </p:sp>
      </p:grpSp>
      <p:grpSp>
        <p:nvGrpSpPr>
          <p:cNvPr id="129" name="Callout"/>
          <p:cNvGrpSpPr/>
          <p:nvPr>
            <p:custDataLst>
              <p:custData r:id="rId25"/>
            </p:custDataLst>
          </p:nvPr>
        </p:nvGrpSpPr>
        <p:grpSpPr>
          <a:xfrm>
            <a:off x="9619077" y="2105073"/>
            <a:ext cx="343183" cy="319476"/>
            <a:chOff x="4283959" y="3147930"/>
            <a:chExt cx="343182" cy="319476"/>
          </a:xfrm>
        </p:grpSpPr>
        <p:sp>
          <p:nvSpPr>
            <p:cNvPr id="130" name="Circle"/>
            <p:cNvSpPr/>
            <p:nvPr>
              <p:custDataLst>
                <p:custData r:id="rId28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" name="Content">
              <a:hlinkClick r:id="rId45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en-US" sz="1200" dirty="0"/>
            </a:p>
          </p:txBody>
        </p:sp>
      </p:grpSp>
      <p:grpSp>
        <p:nvGrpSpPr>
          <p:cNvPr id="132" name="Callout"/>
          <p:cNvGrpSpPr/>
          <p:nvPr>
            <p:custDataLst>
              <p:custData r:id="rId26"/>
            </p:custDataLst>
          </p:nvPr>
        </p:nvGrpSpPr>
        <p:grpSpPr>
          <a:xfrm>
            <a:off x="9616103" y="2729679"/>
            <a:ext cx="343183" cy="319476"/>
            <a:chOff x="4283959" y="3147930"/>
            <a:chExt cx="343182" cy="319476"/>
          </a:xfrm>
        </p:grpSpPr>
        <p:sp>
          <p:nvSpPr>
            <p:cNvPr id="133" name="Circle"/>
            <p:cNvSpPr/>
            <p:nvPr>
              <p:custDataLst>
                <p:custData r:id="rId27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" name="Content">
              <a:hlinkClick r:id="rId45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384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33667" y="6107420"/>
            <a:ext cx="483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597502" y="6107420"/>
            <a:ext cx="667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10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79" name="Content"/>
          <p:cNvSpPr/>
          <p:nvPr>
            <p:custDataLst>
              <p:custData r:id="rId1"/>
            </p:custDataLst>
          </p:nvPr>
        </p:nvSpPr>
        <p:spPr>
          <a:xfrm>
            <a:off x="2472029" y="1598285"/>
            <a:ext cx="1720630" cy="4233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0" name="Tile"/>
          <p:cNvSpPr/>
          <p:nvPr>
            <p:custDataLst>
              <p:custData r:id="rId2"/>
            </p:custDataLst>
          </p:nvPr>
        </p:nvSpPr>
        <p:spPr>
          <a:xfrm>
            <a:off x="2379349" y="1380196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Enunciado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1" name="Content"/>
          <p:cNvSpPr/>
          <p:nvPr>
            <p:custDataLst>
              <p:custData r:id="rId3"/>
            </p:custDataLst>
          </p:nvPr>
        </p:nvSpPr>
        <p:spPr>
          <a:xfrm>
            <a:off x="2472459" y="3425031"/>
            <a:ext cx="1720200" cy="1790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Tile"/>
          <p:cNvSpPr/>
          <p:nvPr>
            <p:custDataLst>
              <p:custData r:id="rId4"/>
            </p:custDataLst>
          </p:nvPr>
        </p:nvSpPr>
        <p:spPr>
          <a:xfrm>
            <a:off x="2391223" y="320563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correcta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3" name="Content"/>
          <p:cNvSpPr/>
          <p:nvPr>
            <p:custDataLst>
              <p:custData r:id="rId5"/>
            </p:custDataLst>
          </p:nvPr>
        </p:nvSpPr>
        <p:spPr>
          <a:xfrm>
            <a:off x="2480904" y="3886960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pokémon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6"/>
            </p:custDataLst>
          </p:nvPr>
        </p:nvSpPr>
        <p:spPr>
          <a:xfrm>
            <a:off x="2477803" y="4177332"/>
            <a:ext cx="1712912" cy="181248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coche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ecológico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7"/>
            </p:custDataLst>
          </p:nvPr>
        </p:nvSpPr>
        <p:spPr>
          <a:xfrm>
            <a:off x="2477802" y="4453322"/>
            <a:ext cx="1712912" cy="20475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El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infierno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pic>
        <p:nvPicPr>
          <p:cNvPr id="101" name="Picture 2" descr="Resultado de imagen de default photo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00" y="2324698"/>
            <a:ext cx="822070" cy="8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StickyNote"/>
          <p:cNvGrpSpPr/>
          <p:nvPr>
            <p:custDataLst>
              <p:custData r:id="rId8"/>
            </p:custDataLst>
          </p:nvPr>
        </p:nvGrpSpPr>
        <p:grpSpPr>
          <a:xfrm>
            <a:off x="5172792" y="513357"/>
            <a:ext cx="1828078" cy="1044728"/>
            <a:chOff x="3886200" y="2629126"/>
            <a:chExt cx="2178896" cy="3805804"/>
          </a:xfrm>
        </p:grpSpPr>
        <p:sp>
          <p:nvSpPr>
            <p:cNvPr id="109" name="Content"/>
            <p:cNvSpPr>
              <a:spLocks/>
            </p:cNvSpPr>
            <p:nvPr/>
          </p:nvSpPr>
          <p:spPr>
            <a:xfrm>
              <a:off x="3886200" y="3044679"/>
              <a:ext cx="2178896" cy="339025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Nos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iremos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a las vistas 11 y 12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caso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de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fallo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los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datos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introducidos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10" name="Tape"/>
            <p:cNvSpPr>
              <a:spLocks/>
            </p:cNvSpPr>
            <p:nvPr/>
          </p:nvSpPr>
          <p:spPr>
            <a:xfrm rot="401918">
              <a:off x="4639633" y="2629126"/>
              <a:ext cx="672030" cy="78483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9" name="Tile"/>
          <p:cNvSpPr/>
          <p:nvPr>
            <p:custDataLst>
              <p:custData r:id="rId9"/>
            </p:custDataLst>
          </p:nvPr>
        </p:nvSpPr>
        <p:spPr>
          <a:xfrm>
            <a:off x="2500497" y="1009460"/>
            <a:ext cx="164294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</a:rPr>
              <a:t>Nueva </a:t>
            </a:r>
            <a:r>
              <a:rPr lang="en-US" sz="900" dirty="0" err="1" smtClean="0">
                <a:latin typeface="Montserrat" panose="00000500000000000000" pitchFamily="50" charset="0"/>
              </a:rPr>
              <a:t>pregunta</a:t>
            </a:r>
            <a:endParaRPr lang="en-US" sz="900" dirty="0">
              <a:latin typeface="Montserrat" panose="00000500000000000000" pitchFamily="50" charset="0"/>
            </a:endParaRPr>
          </a:p>
        </p:txBody>
      </p:sp>
      <p:sp>
        <p:nvSpPr>
          <p:cNvPr id="121" name="Content"/>
          <p:cNvSpPr/>
          <p:nvPr>
            <p:custDataLst>
              <p:custData r:id="rId10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2047011" y="1035721"/>
            <a:ext cx="664675" cy="253210"/>
          </a:xfrm>
          <a:prstGeom prst="rect">
            <a:avLst/>
          </a:prstGeom>
        </p:spPr>
      </p:pic>
      <p:sp>
        <p:nvSpPr>
          <p:cNvPr id="123" name="Tile"/>
          <p:cNvSpPr/>
          <p:nvPr>
            <p:custDataLst>
              <p:custData r:id="rId11"/>
            </p:custDataLst>
          </p:nvPr>
        </p:nvSpPr>
        <p:spPr>
          <a:xfrm>
            <a:off x="3866457" y="1005850"/>
            <a:ext cx="800258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Guardar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24" name="Tile"/>
          <p:cNvSpPr/>
          <p:nvPr>
            <p:custDataLst>
              <p:custData r:id="rId12"/>
            </p:custDataLst>
          </p:nvPr>
        </p:nvSpPr>
        <p:spPr>
          <a:xfrm>
            <a:off x="2369726" y="3665165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Respuestas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falsas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5" name="Content"/>
          <p:cNvSpPr/>
          <p:nvPr>
            <p:custDataLst>
              <p:custData r:id="rId13"/>
            </p:custDataLst>
          </p:nvPr>
        </p:nvSpPr>
        <p:spPr>
          <a:xfrm>
            <a:off x="7941349" y="1580667"/>
            <a:ext cx="1720630" cy="4233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26" name="Tile"/>
          <p:cNvSpPr/>
          <p:nvPr>
            <p:custDataLst>
              <p:custData r:id="rId14"/>
            </p:custDataLst>
          </p:nvPr>
        </p:nvSpPr>
        <p:spPr>
          <a:xfrm>
            <a:off x="7848669" y="1362578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Enunciado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8" name="Tile"/>
          <p:cNvSpPr/>
          <p:nvPr>
            <p:custDataLst>
              <p:custData r:id="rId15"/>
            </p:custDataLst>
          </p:nvPr>
        </p:nvSpPr>
        <p:spPr>
          <a:xfrm>
            <a:off x="7860543" y="3188012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correcta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9" name="Content"/>
          <p:cNvSpPr/>
          <p:nvPr>
            <p:custDataLst>
              <p:custData r:id="rId16"/>
            </p:custDataLst>
          </p:nvPr>
        </p:nvSpPr>
        <p:spPr>
          <a:xfrm>
            <a:off x="7946874" y="3886960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pokémon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0" name="Content"/>
          <p:cNvSpPr/>
          <p:nvPr>
            <p:custDataLst>
              <p:custData r:id="rId17"/>
            </p:custDataLst>
          </p:nvPr>
        </p:nvSpPr>
        <p:spPr>
          <a:xfrm>
            <a:off x="7943773" y="4177332"/>
            <a:ext cx="1712912" cy="181248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coche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ecológico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1" name="Content"/>
          <p:cNvSpPr/>
          <p:nvPr>
            <p:custDataLst>
              <p:custData r:id="rId18"/>
            </p:custDataLst>
          </p:nvPr>
        </p:nvSpPr>
        <p:spPr>
          <a:xfrm>
            <a:off x="7943772" y="4453322"/>
            <a:ext cx="1712912" cy="20475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El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infierno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pic>
        <p:nvPicPr>
          <p:cNvPr id="133" name="Picture 2" descr="Resultado de imagen de default photo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020" y="2307080"/>
            <a:ext cx="822070" cy="8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ile"/>
          <p:cNvSpPr/>
          <p:nvPr>
            <p:custDataLst>
              <p:custData r:id="rId19"/>
            </p:custDataLst>
          </p:nvPr>
        </p:nvSpPr>
        <p:spPr>
          <a:xfrm>
            <a:off x="7969817" y="991842"/>
            <a:ext cx="164294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latin typeface="Montserrat" panose="00000500000000000000" pitchFamily="50" charset="0"/>
              </a:rPr>
              <a:t>Actualizar</a:t>
            </a:r>
            <a:r>
              <a:rPr lang="en-US" sz="900" dirty="0" smtClean="0">
                <a:latin typeface="Montserrat" panose="00000500000000000000" pitchFamily="50" charset="0"/>
              </a:rPr>
              <a:t> </a:t>
            </a:r>
            <a:r>
              <a:rPr lang="en-US" sz="900" dirty="0" err="1" smtClean="0">
                <a:latin typeface="Montserrat" panose="00000500000000000000" pitchFamily="50" charset="0"/>
              </a:rPr>
              <a:t>pregunta</a:t>
            </a:r>
            <a:endParaRPr lang="en-US" sz="900" dirty="0">
              <a:latin typeface="Montserrat" panose="00000500000000000000" pitchFamily="50" charset="0"/>
            </a:endParaRPr>
          </a:p>
        </p:txBody>
      </p:sp>
      <p:sp>
        <p:nvSpPr>
          <p:cNvPr id="137" name="Content"/>
          <p:cNvSpPr/>
          <p:nvPr>
            <p:custDataLst>
              <p:custData r:id="rId20"/>
            </p:custDataLst>
          </p:nvPr>
        </p:nvSpPr>
        <p:spPr>
          <a:xfrm flipV="1">
            <a:off x="7530428" y="1293931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7516331" y="1018103"/>
            <a:ext cx="664675" cy="253210"/>
          </a:xfrm>
          <a:prstGeom prst="rect">
            <a:avLst/>
          </a:prstGeom>
        </p:spPr>
      </p:pic>
      <p:sp>
        <p:nvSpPr>
          <p:cNvPr id="139" name="Tile"/>
          <p:cNvSpPr/>
          <p:nvPr>
            <p:custDataLst>
              <p:custData r:id="rId21"/>
            </p:custDataLst>
          </p:nvPr>
        </p:nvSpPr>
        <p:spPr>
          <a:xfrm>
            <a:off x="9378716" y="989109"/>
            <a:ext cx="800258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Guardar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40" name="Tile"/>
          <p:cNvSpPr/>
          <p:nvPr>
            <p:custDataLst>
              <p:custData r:id="rId22"/>
            </p:custDataLst>
          </p:nvPr>
        </p:nvSpPr>
        <p:spPr>
          <a:xfrm>
            <a:off x="7835696" y="3665165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Respuestas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falsas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1" name="Tile"/>
          <p:cNvSpPr/>
          <p:nvPr>
            <p:custDataLst>
              <p:custData r:id="rId23"/>
            </p:custDataLst>
          </p:nvPr>
        </p:nvSpPr>
        <p:spPr>
          <a:xfrm>
            <a:off x="2379349" y="2084068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Imagen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(no 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es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necesaria</a:t>
            </a:r>
            <a:r>
              <a:rPr lang="en-US" sz="900" b="1" dirty="0">
                <a:latin typeface="SF Display" panose="00000500000000000000" pitchFamily="50" charset="0"/>
                <a:ea typeface="SF Display" panose="00000500000000000000" pitchFamily="50" charset="0"/>
              </a:rPr>
              <a:t>)</a:t>
            </a:r>
          </a:p>
        </p:txBody>
      </p:sp>
      <p:sp>
        <p:nvSpPr>
          <p:cNvPr id="142" name="Tile"/>
          <p:cNvSpPr/>
          <p:nvPr>
            <p:custDataLst>
              <p:custData r:id="rId24"/>
            </p:custDataLst>
          </p:nvPr>
        </p:nvSpPr>
        <p:spPr>
          <a:xfrm>
            <a:off x="7848669" y="206645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>
                <a:latin typeface="SF Display" panose="00000500000000000000" pitchFamily="50" charset="0"/>
                <a:ea typeface="SF Display" panose="00000500000000000000" pitchFamily="50" charset="0"/>
              </a:rPr>
              <a:t>Imagen </a:t>
            </a:r>
            <a:r>
              <a:rPr lang="en-US" sz="900" b="1" dirty="0">
                <a:latin typeface="SF Display" panose="00000500000000000000" pitchFamily="50" charset="0"/>
                <a:ea typeface="SF Display" panose="00000500000000000000" pitchFamily="50" charset="0"/>
              </a:rPr>
              <a:t>(no </a:t>
            </a:r>
            <a:r>
              <a:rPr lang="en-US" sz="900" b="1" dirty="0" err="1">
                <a:latin typeface="SF Display" panose="00000500000000000000" pitchFamily="50" charset="0"/>
                <a:ea typeface="SF Display" panose="00000500000000000000" pitchFamily="50" charset="0"/>
              </a:rPr>
              <a:t>es</a:t>
            </a:r>
            <a:r>
              <a:rPr lang="en-US" sz="900" b="1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900" b="1" dirty="0" err="1">
                <a:latin typeface="SF Display" panose="00000500000000000000" pitchFamily="50" charset="0"/>
                <a:ea typeface="SF Display" panose="00000500000000000000" pitchFamily="50" charset="0"/>
              </a:rPr>
              <a:t>necesaria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 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Content"/>
          <p:cNvSpPr/>
          <p:nvPr>
            <p:custDataLst>
              <p:custData r:id="rId25"/>
            </p:custDataLst>
          </p:nvPr>
        </p:nvSpPr>
        <p:spPr>
          <a:xfrm>
            <a:off x="7952168" y="3394344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145" name="Callout"/>
          <p:cNvGrpSpPr/>
          <p:nvPr>
            <p:custDataLst>
              <p:custData r:id="rId26"/>
            </p:custDataLst>
          </p:nvPr>
        </p:nvGrpSpPr>
        <p:grpSpPr>
          <a:xfrm>
            <a:off x="1752881" y="867693"/>
            <a:ext cx="320451" cy="319476"/>
            <a:chOff x="4283964" y="3147930"/>
            <a:chExt cx="320451" cy="319476"/>
          </a:xfrm>
        </p:grpSpPr>
        <p:sp>
          <p:nvSpPr>
            <p:cNvPr id="146" name="Circle"/>
            <p:cNvSpPr/>
            <p:nvPr>
              <p:custDataLst>
                <p:custData r:id="rId3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" name="Content">
              <a:hlinkClick r:id="rId4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148" name="Callout"/>
          <p:cNvGrpSpPr/>
          <p:nvPr>
            <p:custDataLst>
              <p:custData r:id="rId27"/>
            </p:custDataLst>
          </p:nvPr>
        </p:nvGrpSpPr>
        <p:grpSpPr>
          <a:xfrm>
            <a:off x="7235283" y="815055"/>
            <a:ext cx="320451" cy="319476"/>
            <a:chOff x="4283964" y="3147930"/>
            <a:chExt cx="320451" cy="319476"/>
          </a:xfrm>
        </p:grpSpPr>
        <p:sp>
          <p:nvSpPr>
            <p:cNvPr id="149" name="Circle"/>
            <p:cNvSpPr/>
            <p:nvPr>
              <p:custDataLst>
                <p:custData r:id="rId3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" name="Content">
              <a:hlinkClick r:id="rId4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151" name="Callout"/>
          <p:cNvGrpSpPr/>
          <p:nvPr>
            <p:custDataLst>
              <p:custData r:id="rId28"/>
            </p:custDataLst>
          </p:nvPr>
        </p:nvGrpSpPr>
        <p:grpSpPr>
          <a:xfrm>
            <a:off x="10089453" y="803408"/>
            <a:ext cx="320451" cy="319476"/>
            <a:chOff x="4283964" y="3147930"/>
            <a:chExt cx="320451" cy="319476"/>
          </a:xfrm>
        </p:grpSpPr>
        <p:sp>
          <p:nvSpPr>
            <p:cNvPr id="152" name="Circle"/>
            <p:cNvSpPr/>
            <p:nvPr>
              <p:custDataLst>
                <p:custData r:id="rId3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Content">
              <a:hlinkClick r:id="rId4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154" name="Callout"/>
          <p:cNvGrpSpPr/>
          <p:nvPr>
            <p:custDataLst>
              <p:custData r:id="rId29"/>
            </p:custDataLst>
          </p:nvPr>
        </p:nvGrpSpPr>
        <p:grpSpPr>
          <a:xfrm>
            <a:off x="4619020" y="808351"/>
            <a:ext cx="320451" cy="319476"/>
            <a:chOff x="4283964" y="3147930"/>
            <a:chExt cx="320451" cy="319476"/>
          </a:xfrm>
        </p:grpSpPr>
        <p:sp>
          <p:nvSpPr>
            <p:cNvPr id="155" name="Circle"/>
            <p:cNvSpPr/>
            <p:nvPr>
              <p:custDataLst>
                <p:custData r:id="rId3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" name="Content">
              <a:hlinkClick r:id="rId4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157" name="Callout"/>
          <p:cNvGrpSpPr/>
          <p:nvPr>
            <p:custDataLst>
              <p:custData r:id="rId30"/>
            </p:custDataLst>
          </p:nvPr>
        </p:nvGrpSpPr>
        <p:grpSpPr>
          <a:xfrm>
            <a:off x="4618881" y="1186235"/>
            <a:ext cx="343183" cy="319476"/>
            <a:chOff x="4283959" y="3147930"/>
            <a:chExt cx="343182" cy="319476"/>
          </a:xfrm>
        </p:grpSpPr>
        <p:sp>
          <p:nvSpPr>
            <p:cNvPr id="158" name="Circle"/>
            <p:cNvSpPr/>
            <p:nvPr>
              <p:custDataLst>
                <p:custData r:id="rId34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Content">
              <a:hlinkClick r:id="rId43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11</a:t>
              </a:r>
              <a:endParaRPr lang="en-US" sz="1200" dirty="0"/>
            </a:p>
          </p:txBody>
        </p:sp>
      </p:grpSp>
      <p:grpSp>
        <p:nvGrpSpPr>
          <p:cNvPr id="160" name="Callout"/>
          <p:cNvGrpSpPr/>
          <p:nvPr>
            <p:custDataLst>
              <p:custData r:id="rId31"/>
            </p:custDataLst>
          </p:nvPr>
        </p:nvGrpSpPr>
        <p:grpSpPr>
          <a:xfrm>
            <a:off x="10094041" y="1186830"/>
            <a:ext cx="343183" cy="319476"/>
            <a:chOff x="4283959" y="3147930"/>
            <a:chExt cx="343182" cy="319476"/>
          </a:xfrm>
        </p:grpSpPr>
        <p:sp>
          <p:nvSpPr>
            <p:cNvPr id="161" name="Circle"/>
            <p:cNvSpPr/>
            <p:nvPr>
              <p:custDataLst>
                <p:custData r:id="rId33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Content">
              <a:hlinkClick r:id="rId43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12</a:t>
              </a:r>
              <a:endParaRPr lang="en-US" sz="1200" dirty="0"/>
            </a:p>
          </p:txBody>
        </p:sp>
      </p:grpSp>
      <p:grpSp>
        <p:nvGrpSpPr>
          <p:cNvPr id="163" name="StickyNote"/>
          <p:cNvGrpSpPr/>
          <p:nvPr>
            <p:custDataLst>
              <p:custData r:id="rId32"/>
            </p:custDataLst>
          </p:nvPr>
        </p:nvGrpSpPr>
        <p:grpSpPr>
          <a:xfrm>
            <a:off x="5049745" y="2648461"/>
            <a:ext cx="2063734" cy="1307104"/>
            <a:chOff x="3886200" y="2629126"/>
            <a:chExt cx="2178896" cy="3805804"/>
          </a:xfrm>
        </p:grpSpPr>
        <p:sp>
          <p:nvSpPr>
            <p:cNvPr id="164" name="Content"/>
            <p:cNvSpPr>
              <a:spLocks/>
            </p:cNvSpPr>
            <p:nvPr/>
          </p:nvSpPr>
          <p:spPr>
            <a:xfrm>
              <a:off x="3886200" y="2961264"/>
              <a:ext cx="2178896" cy="3473666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diferencia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entre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ambas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pantallas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que al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actualizar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tendremos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ya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valores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establecidos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y no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estarán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vacíos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los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campos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obligatorios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65" name="Tape"/>
            <p:cNvSpPr>
              <a:spLocks/>
            </p:cNvSpPr>
            <p:nvPr/>
          </p:nvSpPr>
          <p:spPr>
            <a:xfrm rot="401918">
              <a:off x="4678002" y="2629126"/>
              <a:ext cx="595291" cy="62729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91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24820" y="6107420"/>
            <a:ext cx="62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11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597502" y="6107420"/>
            <a:ext cx="667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12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79" name="Content"/>
          <p:cNvSpPr/>
          <p:nvPr>
            <p:custDataLst>
              <p:custData r:id="rId1"/>
            </p:custDataLst>
          </p:nvPr>
        </p:nvSpPr>
        <p:spPr>
          <a:xfrm>
            <a:off x="2472029" y="1598285"/>
            <a:ext cx="1720630" cy="4233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0" name="Tile"/>
          <p:cNvSpPr/>
          <p:nvPr>
            <p:custDataLst>
              <p:custData r:id="rId2"/>
            </p:custDataLst>
          </p:nvPr>
        </p:nvSpPr>
        <p:spPr>
          <a:xfrm>
            <a:off x="2379349" y="1380196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Enunciado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1" name="Content"/>
          <p:cNvSpPr/>
          <p:nvPr>
            <p:custDataLst>
              <p:custData r:id="rId3"/>
            </p:custDataLst>
          </p:nvPr>
        </p:nvSpPr>
        <p:spPr>
          <a:xfrm>
            <a:off x="2472459" y="3425031"/>
            <a:ext cx="1720200" cy="1790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Tile"/>
          <p:cNvSpPr/>
          <p:nvPr>
            <p:custDataLst>
              <p:custData r:id="rId4"/>
            </p:custDataLst>
          </p:nvPr>
        </p:nvSpPr>
        <p:spPr>
          <a:xfrm>
            <a:off x="2391223" y="320563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correcta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3" name="Content"/>
          <p:cNvSpPr/>
          <p:nvPr>
            <p:custDataLst>
              <p:custData r:id="rId5"/>
            </p:custDataLst>
          </p:nvPr>
        </p:nvSpPr>
        <p:spPr>
          <a:xfrm>
            <a:off x="2480906" y="3909714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pokémon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6"/>
            </p:custDataLst>
          </p:nvPr>
        </p:nvSpPr>
        <p:spPr>
          <a:xfrm>
            <a:off x="2477805" y="4200086"/>
            <a:ext cx="1712912" cy="181248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coche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ecológico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7"/>
            </p:custDataLst>
          </p:nvPr>
        </p:nvSpPr>
        <p:spPr>
          <a:xfrm>
            <a:off x="2477804" y="4476076"/>
            <a:ext cx="1712912" cy="20475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El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infierno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00" name="Tile"/>
          <p:cNvSpPr/>
          <p:nvPr>
            <p:custDataLst>
              <p:custData r:id="rId8"/>
            </p:custDataLst>
          </p:nvPr>
        </p:nvSpPr>
        <p:spPr>
          <a:xfrm>
            <a:off x="2379349" y="2084068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Imagen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(no 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es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necesaria</a:t>
            </a:r>
            <a:r>
              <a:rPr lang="en-US" sz="900" b="1" dirty="0">
                <a:latin typeface="SF Display" panose="00000500000000000000" pitchFamily="50" charset="0"/>
                <a:ea typeface="SF Display" panose="00000500000000000000" pitchFamily="50" charset="0"/>
              </a:rPr>
              <a:t>)</a:t>
            </a:r>
          </a:p>
        </p:txBody>
      </p:sp>
      <p:pic>
        <p:nvPicPr>
          <p:cNvPr id="101" name="Picture 2" descr="Resultado de imagen de default photo"/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00" y="2324698"/>
            <a:ext cx="822070" cy="8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ile"/>
          <p:cNvSpPr/>
          <p:nvPr>
            <p:custDataLst>
              <p:custData r:id="rId9"/>
            </p:custDataLst>
          </p:nvPr>
        </p:nvSpPr>
        <p:spPr>
          <a:xfrm>
            <a:off x="2665900" y="4871985"/>
            <a:ext cx="1445169" cy="22562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¡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Rellena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todos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los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campos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!</a:t>
            </a:r>
            <a:endParaRPr lang="en-US" sz="10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115" name="Picture 2" descr="C:\Users\t-dantay\Documents\First24\warning1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142" y="483346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StickyNote"/>
          <p:cNvGrpSpPr/>
          <p:nvPr>
            <p:custDataLst>
              <p:custData r:id="rId11"/>
            </p:custDataLst>
          </p:nvPr>
        </p:nvGrpSpPr>
        <p:grpSpPr>
          <a:xfrm>
            <a:off x="5060779" y="2477198"/>
            <a:ext cx="2063734" cy="1307104"/>
            <a:chOff x="3886200" y="2629126"/>
            <a:chExt cx="2178896" cy="3805804"/>
          </a:xfrm>
        </p:grpSpPr>
        <p:sp>
          <p:nvSpPr>
            <p:cNvPr id="109" name="Content"/>
            <p:cNvSpPr>
              <a:spLocks/>
            </p:cNvSpPr>
            <p:nvPr/>
          </p:nvSpPr>
          <p:spPr>
            <a:xfrm>
              <a:off x="3886200" y="2961264"/>
              <a:ext cx="2178896" cy="3473666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Ambas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pantallas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representan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situaciones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de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fallo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al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añadir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/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actualizar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preguntas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Por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ejemplo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,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dejar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una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de las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cuatro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respuestas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vacía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10" name="Tape"/>
            <p:cNvSpPr>
              <a:spLocks/>
            </p:cNvSpPr>
            <p:nvPr/>
          </p:nvSpPr>
          <p:spPr>
            <a:xfrm rot="401918">
              <a:off x="4678002" y="2629126"/>
              <a:ext cx="595291" cy="62729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9" name="Tile"/>
          <p:cNvSpPr/>
          <p:nvPr>
            <p:custDataLst>
              <p:custData r:id="rId12"/>
            </p:custDataLst>
          </p:nvPr>
        </p:nvSpPr>
        <p:spPr>
          <a:xfrm>
            <a:off x="2500497" y="1009460"/>
            <a:ext cx="164294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</a:rPr>
              <a:t>Nueva </a:t>
            </a:r>
            <a:r>
              <a:rPr lang="en-US" sz="900" dirty="0" err="1" smtClean="0">
                <a:latin typeface="Montserrat" panose="00000500000000000000" pitchFamily="50" charset="0"/>
              </a:rPr>
              <a:t>pregunta</a:t>
            </a:r>
            <a:endParaRPr lang="en-US" sz="900" dirty="0">
              <a:latin typeface="Montserrat" panose="00000500000000000000" pitchFamily="50" charset="0"/>
            </a:endParaRPr>
          </a:p>
        </p:txBody>
      </p:sp>
      <p:sp>
        <p:nvSpPr>
          <p:cNvPr id="121" name="Content"/>
          <p:cNvSpPr/>
          <p:nvPr>
            <p:custDataLst>
              <p:custData r:id="rId13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2047011" y="1035721"/>
            <a:ext cx="664675" cy="253210"/>
          </a:xfrm>
          <a:prstGeom prst="rect">
            <a:avLst/>
          </a:prstGeom>
        </p:spPr>
      </p:pic>
      <p:sp>
        <p:nvSpPr>
          <p:cNvPr id="123" name="Tile"/>
          <p:cNvSpPr/>
          <p:nvPr>
            <p:custDataLst>
              <p:custData r:id="rId14"/>
            </p:custDataLst>
          </p:nvPr>
        </p:nvSpPr>
        <p:spPr>
          <a:xfrm>
            <a:off x="3866457" y="1005850"/>
            <a:ext cx="800258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Guardar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24" name="Tile"/>
          <p:cNvSpPr/>
          <p:nvPr>
            <p:custDataLst>
              <p:custData r:id="rId15"/>
            </p:custDataLst>
          </p:nvPr>
        </p:nvSpPr>
        <p:spPr>
          <a:xfrm>
            <a:off x="2369728" y="3687919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Respuestas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falsas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5" name="Content"/>
          <p:cNvSpPr/>
          <p:nvPr>
            <p:custDataLst>
              <p:custData r:id="rId16"/>
            </p:custDataLst>
          </p:nvPr>
        </p:nvSpPr>
        <p:spPr>
          <a:xfrm>
            <a:off x="7941349" y="1580667"/>
            <a:ext cx="1720630" cy="4233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26" name="Tile"/>
          <p:cNvSpPr/>
          <p:nvPr>
            <p:custDataLst>
              <p:custData r:id="rId17"/>
            </p:custDataLst>
          </p:nvPr>
        </p:nvSpPr>
        <p:spPr>
          <a:xfrm>
            <a:off x="7848669" y="1362578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Enunciado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7" name="Content"/>
          <p:cNvSpPr/>
          <p:nvPr>
            <p:custDataLst>
              <p:custData r:id="rId18"/>
            </p:custDataLst>
          </p:nvPr>
        </p:nvSpPr>
        <p:spPr>
          <a:xfrm>
            <a:off x="7941779" y="3407413"/>
            <a:ext cx="1720200" cy="1790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8" name="Tile"/>
          <p:cNvSpPr/>
          <p:nvPr>
            <p:custDataLst>
              <p:custData r:id="rId19"/>
            </p:custDataLst>
          </p:nvPr>
        </p:nvSpPr>
        <p:spPr>
          <a:xfrm>
            <a:off x="7860543" y="3188012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correcta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9" name="Content"/>
          <p:cNvSpPr/>
          <p:nvPr>
            <p:custDataLst>
              <p:custData r:id="rId20"/>
            </p:custDataLst>
          </p:nvPr>
        </p:nvSpPr>
        <p:spPr>
          <a:xfrm>
            <a:off x="7951537" y="3903508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pokémon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0" name="Content"/>
          <p:cNvSpPr/>
          <p:nvPr>
            <p:custDataLst>
              <p:custData r:id="rId21"/>
            </p:custDataLst>
          </p:nvPr>
        </p:nvSpPr>
        <p:spPr>
          <a:xfrm>
            <a:off x="7948436" y="4193880"/>
            <a:ext cx="1712912" cy="181248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coche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ecológico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1" name="Content"/>
          <p:cNvSpPr/>
          <p:nvPr>
            <p:custDataLst>
              <p:custData r:id="rId22"/>
            </p:custDataLst>
          </p:nvPr>
        </p:nvSpPr>
        <p:spPr>
          <a:xfrm>
            <a:off x="7948435" y="4469870"/>
            <a:ext cx="1712912" cy="20475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El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infierno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2" name="Tile"/>
          <p:cNvSpPr/>
          <p:nvPr>
            <p:custDataLst>
              <p:custData r:id="rId23"/>
            </p:custDataLst>
          </p:nvPr>
        </p:nvSpPr>
        <p:spPr>
          <a:xfrm>
            <a:off x="7848669" y="206645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>
                <a:latin typeface="SF Display" panose="00000500000000000000" pitchFamily="50" charset="0"/>
                <a:ea typeface="SF Display" panose="00000500000000000000" pitchFamily="50" charset="0"/>
              </a:rPr>
              <a:t>Imagen </a:t>
            </a:r>
            <a:r>
              <a:rPr lang="en-US" sz="900" b="1" dirty="0">
                <a:latin typeface="SF Display" panose="00000500000000000000" pitchFamily="50" charset="0"/>
                <a:ea typeface="SF Display" panose="00000500000000000000" pitchFamily="50" charset="0"/>
              </a:rPr>
              <a:t>(no </a:t>
            </a:r>
            <a:r>
              <a:rPr lang="en-US" sz="900" b="1" dirty="0" err="1">
                <a:latin typeface="SF Display" panose="00000500000000000000" pitchFamily="50" charset="0"/>
                <a:ea typeface="SF Display" panose="00000500000000000000" pitchFamily="50" charset="0"/>
              </a:rPr>
              <a:t>es</a:t>
            </a:r>
            <a:r>
              <a:rPr lang="en-US" sz="900" b="1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900" b="1" dirty="0" err="1">
                <a:latin typeface="SF Display" panose="00000500000000000000" pitchFamily="50" charset="0"/>
                <a:ea typeface="SF Display" panose="00000500000000000000" pitchFamily="50" charset="0"/>
              </a:rPr>
              <a:t>necesaria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 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133" name="Picture 2" descr="Resultado de imagen de default photo"/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020" y="2307080"/>
            <a:ext cx="822070" cy="8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Tile"/>
          <p:cNvSpPr/>
          <p:nvPr>
            <p:custDataLst>
              <p:custData r:id="rId24"/>
            </p:custDataLst>
          </p:nvPr>
        </p:nvSpPr>
        <p:spPr>
          <a:xfrm>
            <a:off x="8135220" y="4854367"/>
            <a:ext cx="1445169" cy="22562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¡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Rellena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todos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los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campos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!</a:t>
            </a:r>
            <a:endParaRPr lang="en-US" sz="10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135" name="Picture 2" descr="C:\Users\t-dantay\Documents\First24\warning1.png"/>
          <p:cNvPicPr>
            <a:picLocks noChangeAspect="1" noChangeArrowheads="1"/>
          </p:cNvPicPr>
          <p:nvPr>
            <p:custDataLst>
              <p:custData r:id="rId25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462" y="481584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ile"/>
          <p:cNvSpPr/>
          <p:nvPr>
            <p:custDataLst>
              <p:custData r:id="rId26"/>
            </p:custDataLst>
          </p:nvPr>
        </p:nvSpPr>
        <p:spPr>
          <a:xfrm>
            <a:off x="7969817" y="991842"/>
            <a:ext cx="164294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latin typeface="Montserrat" panose="00000500000000000000" pitchFamily="50" charset="0"/>
              </a:rPr>
              <a:t>Actualizar</a:t>
            </a:r>
            <a:r>
              <a:rPr lang="en-US" sz="900" dirty="0" smtClean="0">
                <a:latin typeface="Montserrat" panose="00000500000000000000" pitchFamily="50" charset="0"/>
              </a:rPr>
              <a:t> </a:t>
            </a:r>
            <a:r>
              <a:rPr lang="en-US" sz="900" dirty="0" err="1" smtClean="0">
                <a:latin typeface="Montserrat" panose="00000500000000000000" pitchFamily="50" charset="0"/>
              </a:rPr>
              <a:t>pregunta</a:t>
            </a:r>
            <a:endParaRPr lang="en-US" sz="900" dirty="0">
              <a:latin typeface="Montserrat" panose="00000500000000000000" pitchFamily="50" charset="0"/>
            </a:endParaRPr>
          </a:p>
        </p:txBody>
      </p:sp>
      <p:sp>
        <p:nvSpPr>
          <p:cNvPr id="137" name="Content"/>
          <p:cNvSpPr/>
          <p:nvPr>
            <p:custDataLst>
              <p:custData r:id="rId27"/>
            </p:custDataLst>
          </p:nvPr>
        </p:nvSpPr>
        <p:spPr>
          <a:xfrm flipV="1">
            <a:off x="7530428" y="1293931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7516331" y="1018103"/>
            <a:ext cx="664675" cy="253210"/>
          </a:xfrm>
          <a:prstGeom prst="rect">
            <a:avLst/>
          </a:prstGeom>
        </p:spPr>
      </p:pic>
      <p:sp>
        <p:nvSpPr>
          <p:cNvPr id="139" name="Tile"/>
          <p:cNvSpPr/>
          <p:nvPr>
            <p:custDataLst>
              <p:custData r:id="rId28"/>
            </p:custDataLst>
          </p:nvPr>
        </p:nvSpPr>
        <p:spPr>
          <a:xfrm>
            <a:off x="9378716" y="989109"/>
            <a:ext cx="800258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Guardar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40" name="Tile"/>
          <p:cNvSpPr/>
          <p:nvPr>
            <p:custDataLst>
              <p:custData r:id="rId29"/>
            </p:custDataLst>
          </p:nvPr>
        </p:nvSpPr>
        <p:spPr>
          <a:xfrm>
            <a:off x="7840359" y="3681713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Respuestas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falsas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63" name="Callout"/>
          <p:cNvGrpSpPr/>
          <p:nvPr>
            <p:custDataLst>
              <p:custData r:id="rId30"/>
            </p:custDataLst>
          </p:nvPr>
        </p:nvGrpSpPr>
        <p:grpSpPr>
          <a:xfrm>
            <a:off x="1752881" y="867693"/>
            <a:ext cx="320451" cy="319476"/>
            <a:chOff x="4283964" y="3147930"/>
            <a:chExt cx="320451" cy="319476"/>
          </a:xfrm>
        </p:grpSpPr>
        <p:sp>
          <p:nvSpPr>
            <p:cNvPr id="64" name="Circle"/>
            <p:cNvSpPr/>
            <p:nvPr>
              <p:custDataLst>
                <p:custData r:id="rId4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Content">
              <a:hlinkClick r:id="rId46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66" name="Callout"/>
          <p:cNvGrpSpPr/>
          <p:nvPr>
            <p:custDataLst>
              <p:custData r:id="rId31"/>
            </p:custDataLst>
          </p:nvPr>
        </p:nvGrpSpPr>
        <p:grpSpPr>
          <a:xfrm>
            <a:off x="7235283" y="815055"/>
            <a:ext cx="320451" cy="319476"/>
            <a:chOff x="4283964" y="3147930"/>
            <a:chExt cx="320451" cy="319476"/>
          </a:xfrm>
        </p:grpSpPr>
        <p:sp>
          <p:nvSpPr>
            <p:cNvPr id="67" name="Circle"/>
            <p:cNvSpPr/>
            <p:nvPr>
              <p:custDataLst>
                <p:custData r:id="rId4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Content">
              <a:hlinkClick r:id="rId46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78" name="Callout"/>
          <p:cNvGrpSpPr/>
          <p:nvPr>
            <p:custDataLst>
              <p:custData r:id="rId32"/>
            </p:custDataLst>
          </p:nvPr>
        </p:nvGrpSpPr>
        <p:grpSpPr>
          <a:xfrm>
            <a:off x="10089453" y="803408"/>
            <a:ext cx="320451" cy="319476"/>
            <a:chOff x="4283964" y="3147930"/>
            <a:chExt cx="320451" cy="319476"/>
          </a:xfrm>
        </p:grpSpPr>
        <p:sp>
          <p:nvSpPr>
            <p:cNvPr id="86" name="Circle"/>
            <p:cNvSpPr/>
            <p:nvPr>
              <p:custDataLst>
                <p:custData r:id="rId3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Content">
              <a:hlinkClick r:id="rId46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88" name="Callout"/>
          <p:cNvGrpSpPr/>
          <p:nvPr>
            <p:custDataLst>
              <p:custData r:id="rId33"/>
            </p:custDataLst>
          </p:nvPr>
        </p:nvGrpSpPr>
        <p:grpSpPr>
          <a:xfrm>
            <a:off x="4619020" y="808351"/>
            <a:ext cx="320451" cy="319476"/>
            <a:chOff x="4283964" y="3147930"/>
            <a:chExt cx="320451" cy="319476"/>
          </a:xfrm>
        </p:grpSpPr>
        <p:sp>
          <p:nvSpPr>
            <p:cNvPr id="89" name="Circle"/>
            <p:cNvSpPr/>
            <p:nvPr>
              <p:custDataLst>
                <p:custData r:id="rId3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Content">
              <a:hlinkClick r:id="rId46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91" name="Callout"/>
          <p:cNvGrpSpPr/>
          <p:nvPr>
            <p:custDataLst>
              <p:custData r:id="rId34"/>
            </p:custDataLst>
          </p:nvPr>
        </p:nvGrpSpPr>
        <p:grpSpPr>
          <a:xfrm>
            <a:off x="4618881" y="1186235"/>
            <a:ext cx="343183" cy="319476"/>
            <a:chOff x="4283959" y="3147930"/>
            <a:chExt cx="343182" cy="319476"/>
          </a:xfrm>
        </p:grpSpPr>
        <p:sp>
          <p:nvSpPr>
            <p:cNvPr id="92" name="Circle"/>
            <p:cNvSpPr/>
            <p:nvPr>
              <p:custDataLst>
                <p:custData r:id="rId37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" name="Content">
              <a:hlinkClick r:id="rId47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11</a:t>
              </a:r>
              <a:endParaRPr lang="en-US" sz="1200" dirty="0"/>
            </a:p>
          </p:txBody>
        </p:sp>
      </p:grpSp>
      <p:grpSp>
        <p:nvGrpSpPr>
          <p:cNvPr id="94" name="Callout"/>
          <p:cNvGrpSpPr/>
          <p:nvPr>
            <p:custDataLst>
              <p:custData r:id="rId35"/>
            </p:custDataLst>
          </p:nvPr>
        </p:nvGrpSpPr>
        <p:grpSpPr>
          <a:xfrm>
            <a:off x="10094041" y="1186830"/>
            <a:ext cx="343183" cy="319476"/>
            <a:chOff x="4283959" y="3147930"/>
            <a:chExt cx="343182" cy="319476"/>
          </a:xfrm>
        </p:grpSpPr>
        <p:sp>
          <p:nvSpPr>
            <p:cNvPr id="95" name="Circle"/>
            <p:cNvSpPr/>
            <p:nvPr>
              <p:custDataLst>
                <p:custData r:id="rId36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Content">
              <a:hlinkClick r:id="rId47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12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205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0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10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1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0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0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0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6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0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1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1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1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4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11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1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1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1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2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2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2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2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2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27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2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2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3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3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33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3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3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3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3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39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14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14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1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4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4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4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4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4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4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5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5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5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5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5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5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5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5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6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6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6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63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6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6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6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6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6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6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7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7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7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7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7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7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7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8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8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8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8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8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8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8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8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8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8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90.xml><?xml version="1.0" encoding="utf-8"?>
<Control xmlns="http://schemas.microsoft.com/VisualStudio/2011/storyboarding/control">
  <Id Name="System.Storyboarding.WindowsAppIcons.Games" Revision="1" Stencil="System.Storyboarding.WindowsAppIcons" StencilVersion="0.1"/>
</Control>
</file>

<file path=customXml/item19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9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9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9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9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9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9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0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0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0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0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0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0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0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0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0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0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1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1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1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1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1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1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1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1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1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2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WindowsAppIcons.Games" Revision="1" Stencil="System.Storyboarding.WindowsAppIcons" StencilVersion="0.1"/>
</Control>
</file>

<file path=customXml/item22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2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2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2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2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2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3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3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3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3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3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35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23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37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23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39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2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4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4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4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4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4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5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5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5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5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54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5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5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5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5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5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6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6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6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6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6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6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6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6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6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7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7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7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7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74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7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7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7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7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7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80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8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82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283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8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8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8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8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8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89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9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9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9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9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9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9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9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9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9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9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9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00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0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0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0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0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1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3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4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3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4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9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0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51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5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5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6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0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7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7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7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8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8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5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8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8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8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2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9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9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9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E628D704-53B1-402A-B3C4-24BC08ADD50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174ADE3-21E2-481C-8E8A-011947EAD38E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190EBEF0-CB9E-4C67-BBD3-192F9F5BB87E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4C2DD3A5-565B-4655-839B-3D7E5DA58911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D7F890C1-A5D2-4949-B5FB-9149F52A5401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0C30631B-6B6B-4F45-A69E-60EB784933B3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3A1CF677-7ED7-42FC-8B92-EB1BA9F20F04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7189590F-1A48-46F3-B24A-D8D0F3BA0A15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6DD2B541-6C60-4151-B23B-67CDB2C810F8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699876C8-5F05-460B-B233-E045E47E7AB5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D176A5CA-84F0-42CF-AE7E-D9B7ED1985C2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DFF51E64-F6D6-46E3-9F94-C228DBA3CEF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14BE62A8-EAD0-4F5F-934A-B09BF3770FF9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71C68A77-FCC5-45AF-90E8-603F01C8B090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27CCB74F-C7FD-4A95-AE27-8D308AD0CB50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D04082BA-D2CD-4E56-B169-1608513122AE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CE13D033-955A-413A-BF77-A5D3B95ACDBC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3D991671-804F-44F2-8BE3-0781A317701D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1787789D-0EBA-4FE8-865A-15C7CED9FBEB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113CC0A4-04F5-4B9D-A17B-5C03BA1F3CAC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341B9A64-4A8F-4D0A-86B1-A62586318DED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DAF7154D-49A1-422C-9139-455DB6824320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DC6DE712-FAC2-48EF-8F42-43EFC4A596F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B4E80E6-CDBF-4033-8B52-FB80E5634189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494ECD25-6B82-4D53-B271-88A3A6E803B2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63E4AE41-0D9C-41C0-9A8F-3DFAA3E48D7D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A770902C-91B4-4F9A-987B-C073AEA84AD1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29679B89-9CBC-4928-A22A-244AE0237BB0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BCD68537-FD77-44D1-B5FC-C1B002B1B2F1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2262AB97-89CA-4079-98DA-993B62EF26AB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2F6BDFFF-5546-47E4-8CF1-5354DFE6CFD9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16EAB064-496F-4B1C-BA3B-C699F7502928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88C04483-D8EE-4FCA-A54F-704220F97EF8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A0A4739D-1067-47D0-95FE-525DC04CC41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A0988D9-08D5-4B0D-B2CA-AFA6A82BFB69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4274C42F-63E9-49F9-B959-AD75845B8D07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B0A7260F-6144-438B-B40E-F17A3A1A2CE9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D8621473-F62D-41B5-8568-3144F1C1A6F0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13C1407C-CF6D-4F1E-9B31-FAC446AF6317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27F8D642-C876-4D49-A268-D03A3875605D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314BC7E0-5CB8-41B7-80AE-6FF18C6ED044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98239294-B951-4171-BF7E-2E6B950C31FA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6D348E8A-0011-403D-B403-2D791AB6B29D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42202DCE-A05C-4F65-B84A-0A0834D65E33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F1849B9A-F2A7-47EC-B82F-47ADD7DF296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5AC7257-525C-4E5A-AA42-573829D61A3B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BE60BF8C-B366-4015-AFC5-00DA9D5EE41E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66AC9233-048D-4EFE-BF75-1ED341665CE7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43357BA7-E8FE-4D54-AC80-E8E59429C281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00733A73-60C4-4047-99FA-999B6399E6BC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892CF6B9-7AB2-4DCF-86FB-B50BB8D91DDB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81E54383-98AB-4CF8-862A-56119B52D70D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C962D66A-88E9-473B-8A7A-477B4CE13AF5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606CF5D4-B3F8-40BD-8704-7E44E4F5719F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052D3153-F81F-47D0-946E-5920405FFC24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941A1568-B616-44B1-8AF5-A4ADE958EDA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7AFD248A-A54A-4224-A9E5-220E5300E8F8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8B1F962B-8896-4824-ACD5-8AE30FE0A557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74E1FA7F-A4B5-484B-929E-6F02BB83131C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E4EC0F23-1162-4221-AFA8-5BFDF651A690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9ABA7AF9-7AD4-473E-89F4-BC38F2B1F276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0639E041-5344-4826-A0B0-6DE2057EC2F0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9501DC5F-120C-4F65-9B9C-A042818517A5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903D1585-EC82-417F-ADD8-DEE6B3412E20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09CE74FB-25C7-4560-B2D1-31C53C62D2F2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0ACD7F9E-6922-401E-AD61-6FDDCBE9BAA8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73CFC637-E0A4-430F-AF1C-69D891B1F8F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AE128F89-BEFE-49D1-B7EC-DF64FC22E46D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DD049830-DA11-466E-A98B-41FD56DCE224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F4261AFD-0C6F-405A-ABB8-E13F5D880F5A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DF8F59E5-8CED-4A90-B010-FA66A3D20E9F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F284721C-0256-43ED-B521-30AC7262120A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9B88C461-FD72-4CCE-B36A-E6CD818ADA83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76DC95E1-ACCA-45B6-9796-C9DB84BF79E8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98A360E1-A752-4262-A971-02659881E9AE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B9D5874A-DB82-4E87-A995-5E70DBA4B3B0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66876AD8-FD3E-409F-945F-9F02A3C476A3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2814AD4B-2F19-4F35-8A58-D8242B0ACE4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A9589BB7-B112-466A-B7DB-50FF9E4A7695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1BA76A90-19EE-4A02-BA01-6356B01DC32E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D0B805D5-5911-410C-B527-CFA9A2E9215E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8FFBA1EB-8640-41D3-90AB-ABBFC6BE36B9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34D79507-41CE-4F82-9FD7-28ECA0111C35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2C4CCA8C-E1E3-4D28-B52B-FB81537ACD62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CD08CBAF-EFED-4E31-A630-125B2BF33FB5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59523541-65F5-4428-9F7B-EAA3ACAEA288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D30FE00D-B30C-4E97-A466-D2EAAA05FD64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76BBF26E-3DED-4C7C-8F9D-FEEFB1BBA3B1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998411DF-88EB-4820-BD6A-310BD2399BD0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13EDEB5-0043-4ADF-BF69-77EF99A91A70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F43A8394-35B7-4FC2-9A02-D6D8AE850C46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B69176FB-B87F-4E1E-9375-8D60FAF0057D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2E8AD9A9-60C6-455B-B9D1-03A11462F16E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0749C6AF-EB53-4E04-8A3A-54A96B76748B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4FB1E9E5-4445-4C02-A57F-2A9C022135F0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53DA1D64-FAE3-4051-86C4-7E4958EE6430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97793ECA-24C6-46F3-9A59-850352AED6B0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72F00B18-A9ED-4669-AEA6-2BD6814E32F4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AD765DBE-9671-45BD-9DBB-9A8CD991D305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F8FA2D94-E06D-4220-BA47-2995FB7C8D1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289DBB7-301A-49B9-A05C-7204F013A6A1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79F4C3AA-101F-4B48-BC66-EB35454CC9AD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883EAB1A-18F1-41A1-87DF-62F639BB46CC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D0D892FC-96D9-4F80-841A-D732044A2BF9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3A7AE35B-4D50-4165-940D-B3B720020BD4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C69813E6-399E-4343-9AE6-3037FDA52C95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560D2061-D99A-45A4-8092-C0602B8A4570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74A4DA6D-3268-4D6D-A9D3-B98F658DD6F9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4EA2190A-611C-49BA-ADD4-5855AD00D63D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880B91E8-103A-412A-B3C8-17A3C03EF756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B95884A5-3DD4-499F-8287-5E7A85124B5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6761CE4-9EDC-423E-BC61-A27C029E573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1D581BF-65A6-451F-B562-28FFFDB17EBE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C9CD690E-579D-4787-85BC-0470699F0591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3532F4D0-3A20-4546-96DA-A56D979929A4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A90F7C4B-60EA-4955-8003-309220366A18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8E75C575-581D-41C1-833A-EA93BF9CCB04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360AAA09-4D6B-4080-966E-6CECA704A0AD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1DA6B2D5-7BA3-4219-AB02-3698109D5106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FA3B41DB-8CE9-4ECC-8674-1D620E522544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1AC0D00C-EC22-4539-8C6F-733758572347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A7E0288A-F414-4399-BA64-5823EDCF5A90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3B14F52C-BC5F-47CE-945E-640AE2D7FD32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C2FDD86D-B019-47EC-8742-0E3661BB3F30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58BC6EAA-551E-4842-9AB3-73B9C1D8581B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3DAA7D18-8F95-4CEF-80BA-EBFE8E9D748D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7D14F916-B249-48AB-8630-8E73B4CF4A95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C3BA9EF5-CEA3-4AE3-A3AB-B49C7AEF551E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5B9963A3-3AC0-4145-B224-2FDB1D50D8CF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3460344E-D266-403C-A85A-FBB6CE579F2C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DF927E49-054C-4B25-9106-DB8ED403AD7D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2BF8739F-5683-4161-86E5-5594FF1A2D59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E9A7CC6E-A6F1-4DC6-9BA4-9DFB0519E177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7DC3519B-D653-41F2-B6F1-BBB3B144AB6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E5D1C59B-23A1-4B0D-8732-B4B1308359E8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D19C77BF-37A4-49C8-9F43-13E14FC0A177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2FB95A6F-7C40-409F-B892-7F1286D5C297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D3C03370-B090-47F7-912D-2E624F6AF804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3819C140-F52D-450E-9E57-A9C95974C875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B6B9C910-7729-4399-A2A4-124811EF2AAD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2E5FE19B-9A80-42C7-8803-75C5FE2C8E38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97E1D339-E6D5-4BF5-8B5C-160203B68484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7B0DEA32-4718-4845-BA3D-96735C5901CA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51CF4945-E817-4546-BC18-C7EFB8B5FC28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4058BED3-7CF1-45E2-9EED-EDA6827BEF7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D7F245B-D69F-4F08-A7F4-28005B361C32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2238C136-D227-4AA1-A465-1D5076A289E6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CACE061C-AF2C-40BF-8F95-96F3F58C1B9E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69F82D9F-0A52-4FF0-9FBC-8AED23C65368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E0D4D259-B672-4B08-B2B0-A0D8ACD5B803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692BFDB2-FE54-49E1-A36F-BC62DE099071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3BB98DE0-C029-4931-AD22-9DDCE0A7F55B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7237F07E-A930-4D5B-AB6B-A69936D64469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FB0EC920-4B28-4D34-9084-542FA6ABA82C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5C08525B-AE6F-48B6-B287-2C8026CEED11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03561535-9EE9-4551-9A70-8E9DFFF8659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99F0338-4F9A-433F-839E-BB1C565311C7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50ADC870-B29B-4C1F-ADF4-73E3086FB9F8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DDBAC8B4-8905-4BB5-B558-4CCE9AACC1E7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A83CDB64-A979-480A-B42F-5F9FAC7E448C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152057C0-8163-4478-8001-B3CFAA894936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CE453AD5-3180-4DCA-9C47-FA81A3E74F53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3E8B6194-5AF1-4A7F-A860-08884876DB99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E7073ACC-ED47-46EB-93A2-943D352CC737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E24D2A77-108A-4A6C-B757-97D779AC67C4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73703013-09B0-4DBA-9FDD-D39DF66AF178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3A9E3F93-02A4-4356-BBC6-A7BD971C536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29F8B5B8-E187-4506-A53E-4D04D2CD28B4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F36D2A4F-C360-49F8-A227-4F706FF4D9DF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0B9C428E-2130-42D7-AF35-CB4A84DD8F2F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CFD780DE-34AD-4E8E-9D17-223D69561496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9E19A2A9-CBAF-48FC-B482-E99648066CC4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40E1E962-5637-4EB6-B93C-DA8F96A81FAF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20BEF8C9-6FB7-432D-9ED8-8FC9856F2A48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2479DC2C-EF0B-41AF-B612-40020B463D9B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5556FE01-90D7-4920-A96A-8D15FC962703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DB4F9695-2BDE-47EC-BF8C-9433F25A92F2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371B535D-C55E-43ED-A8DA-6DA77E3D45BB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4A407FA7-B6B3-44CE-805A-4777E985CE86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2BAAA2D6-7765-4C4F-BDEB-43D40C441E62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116ABDC4-1EA4-4B49-A6E2-D1CE630DE6B5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392A17C6-E843-4590-854E-08329261E193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2A1D17B4-7440-46CD-8032-D9E7A060B774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355F828C-8DD0-4B0C-8A65-152475EE1425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8A640325-005D-4045-AEC2-6BA2B94359ED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86A76FA3-4235-4BDB-A418-31656486084F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ACC1D029-4DA6-4263-8BB1-54527B14416B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610BEE6F-4DB2-4D13-A1CB-C2C0E985407A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09905B2A-7A53-4F1C-B400-60354582C731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A6DD08DB-A03D-4EBF-8BCF-9AEDA3861DDD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2227405F-AD2B-44C3-ADF8-746334825D1B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7C2B30D1-555D-4091-BB8B-70C3008E587D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BB34EE50-A076-446E-BBF4-53C836A4A8DF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E2B26E15-67E2-46A7-9511-99B371B2FFB8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998783E5-93E3-46E4-8B45-FB75479D6BD0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A39F5018-76E8-4CE5-A9B7-D9BE197ECF9D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6738B905-67C9-4D42-8403-1DFFFA0CD882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40F569EB-8ABB-4446-9E42-226E6AA99E71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916637F0-59B8-45B1-A013-C6D7D7F87CDE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4F7D9023-B84C-4690-B99E-9FE4342EA97D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17B0D8AB-58DB-487A-A1B2-410414827202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B61EEC1E-2199-42F9-BF79-C8F5F69EF85E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EFCD18D0-CBA1-4995-A8C6-F5F3C57B32F1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FAF24902-C8B9-4A2B-9077-05751B70E139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A59FF763-C396-4BBD-B648-8ED995144782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AEE42BF4-3F49-4791-99A4-B9C5521F3813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82E33D8B-2115-44F9-B288-F7DDC7375FA0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83115CD3-825C-4612-821F-C5D4B5A19981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875DA8D0-9C6C-44D9-B84C-C4B5FD322C1A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64E59FFC-D8D8-4E52-B11B-0543A90F6B8E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83C7B5A9-0530-46C6-A850-347D2AC04604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83FE5952-B810-41DD-BC8D-EA4E6B2877C4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12B87C94-3E99-4A00-A6CF-08E04953A553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704CF15B-5A3D-424C-9C26-639F7FE2B6A2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8491097D-3BEA-417B-9273-13DD25B61827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68FD764D-ED53-4060-BB86-164A1755BC75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1B9230E7-F069-4556-9C13-4BDB695EF08B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F78CD7B1-12E3-49EC-8BE8-E474AC90DF8F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A26C2F90-97F2-4089-BDB9-A8F1A786BE92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A6D095BC-789E-4CE8-AA99-696AAAA6E3A4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77674E22-E958-4C98-881E-833176FE57EF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06502709-2BA4-4151-8001-D5AACDC263E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87D2E86-F190-4CEF-A687-BC810EFEE0E5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D3BE8F19-E498-4C40-AD0A-FD52BCF38C35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738FF2C8-587D-4C02-8D5D-20CBF1EE7CCD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1F0604E9-97A2-431A-86E6-C9F311593E08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DB6E0612-8B1D-4BE3-AC72-D821C426DE75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0F678DC3-7A11-4960-98D1-2284A12D1CFC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A12D5DED-2D25-4DA3-8948-14474C5B5E76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A72FA915-E35F-4234-A403-255F8B6BF53C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548207B6-9ECB-4C71-9D88-A39393050720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24428A1-0724-4C81-B1E7-B30B813E3551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DFD8D22-8AC0-4F2F-AC24-E9009ABA608B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C0236D38-7F8A-4EAA-B6A1-6880B56FE83E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BF8B6F30-58A9-49DC-A98D-09DDB8F2693B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2F4FCC51-0CE4-4CD4-814B-F7F5CC6D4A8E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E12DD9CD-91AF-4CC9-87D9-DB103477FE67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50409344-7A08-4EEE-A095-5DC783125ED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1E7E7C7-3695-4277-9E7A-A34209D6DE42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C02F6C96-E07D-476F-9097-B75AF2B042BC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5F6A41BF-2E92-4F14-BAD8-36D53D1258B9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F2E2DD80-6264-46C6-8166-945CA6960AF7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38E201C7-010A-4037-8499-B871567E89FA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056F243-3525-4402-800F-27AEDE217892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02DC6A34-308E-4EE2-91CB-B65D8B5C5135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4CDD4899-434B-483C-9270-49C1925CF9A0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0A526C21-CA0E-4D62-A306-B441BC0489D4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F5281BC0-9672-435D-B9A7-6C9AEEE3F7D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3BA5FAE4-8745-4A74-B298-4B5E45FB845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0DC79C3-207C-41FE-A3D7-31F796033D54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917C221D-1C7D-4EFD-A42E-4EEB4484E21B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356E3D99-BE40-4EAC-A6C1-6B612678EA9D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7D83CF62-C030-46A5-BB42-EA6E29EB49F5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8CAFE994-D574-4D5A-B645-2896E8079B39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56C614C4-5DEC-491F-B700-BEDDA8F8ADF4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6D29AD73-E6E7-41AD-BD08-29640567C1E3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37D9AFB0-4C16-4052-88E4-5FBE90606F71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67299DBF-78FD-4556-BEC5-DAED3F111C44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A70934FF-BD64-48BF-9A4E-D577A82F3862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45E0B91E-7FEF-4703-9326-F8B2ED81C09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14526C9-B49F-481F-9EEE-8607645EF9A7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1ADEB7F2-78C7-4561-B3DF-1749638EBE62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919EABC3-E2C5-43C3-AF76-EB64A9434D0D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7370362F-DF9E-4D13-86A6-8D6D39B4B8E3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58C35028-5CF9-4C74-BFCD-437163455DA4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8FB016EA-60C1-4762-8FF2-7DE705E604F0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9BC0CB4D-BF5E-434C-A27C-66597D46EEDF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26190532-7283-4B3A-A4F0-D4225A0BC43D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0F2DE0B6-1D23-4CC4-9F36-B050D9B69891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49295FCB-C0F6-4058-AADB-C80AB995A670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7E6575B5-210E-4C5C-962C-D0D28D81591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1D9FCA4-8CDD-4D03-8F9C-DD221191D711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F5E1943B-A70F-44C2-A322-2C282D25F81E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77FAC5F0-DC78-4546-BD9F-1E67402040BC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E365656C-FD98-42DE-B12C-6E9701BB8103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AA953C0C-C7E8-435A-942A-9B0F1C2CF485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A57FB331-1A42-4197-A916-5DB1567728A7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B669F501-AEB5-49A8-B34E-D8CDF8FBB497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BF6D3440-7C7A-43AD-BDB6-DC5F6F28E620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63EA8E9F-9742-4D18-8B78-7EEA5B5F56E6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8552D1C0-18CB-40C8-A2BE-33C855951852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5900ABFD-735C-4D22-859F-F006CFDD473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417D8B6-53FD-4D5A-BFEE-3543BD43D401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15F46258-63C4-4B60-ADED-0E3ACB1539D0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FBC62206-495B-43F2-9B91-CBEF056959DE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8159193B-BADF-419B-B907-5EF8622C190C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CB60C352-926D-4B06-8BE1-EF0755110463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004B09A5-32AD-4CCB-8361-A2EF01A5A068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28D2D0D7-C598-41C7-9CF5-F1DEDB3DDE59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D500780A-E74C-4BCC-955A-7DF94634ED58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460C87DB-603E-4234-8A20-83C330437EDB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295D5A01-DECE-4774-9D37-0549E549A300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8E2F46EC-BCDA-4589-B106-2EE9F450A75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CB64095-2B64-4413-A0E0-D6AE34457700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E1C1B0C3-0D59-41BC-95F4-F0A42ABC6316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1ACD3D86-D296-4CB4-9819-CD01A12B3870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1BCAB8A9-1888-4E42-91F5-BD650F529D02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452A5613-1F1F-4ABC-81F7-3303A828A0B8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0026E863-1463-490E-A7C3-462BE194A97F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38558D45-A683-41A1-B7BC-CA4F1C21FEAB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926C71EA-7662-42AD-B796-6EA8688D8F12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E9EE710E-B830-46E0-A3BB-509FE1DDDB22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AF5BA9E5-B499-492D-89E2-65244D675588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FD188300-81E8-4775-8131-2C284D97ABB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524</Words>
  <Application>Microsoft Office PowerPoint</Application>
  <PresentationFormat>Widescreen</PresentationFormat>
  <Paragraphs>192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Montserrat Light</vt:lpstr>
      <vt:lpstr>Segoe UI</vt:lpstr>
      <vt:lpstr>Segoe UI Semibold</vt:lpstr>
      <vt:lpstr>SF Display</vt:lpstr>
      <vt:lpstr>SF Text</vt:lpstr>
      <vt:lpstr>Office Theme</vt:lpstr>
      <vt:lpstr>Desarrollo de Software para Dispositivos Móviles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Software para Dispositivos Móviles</dc:title>
  <dc:creator>Alfonso López Ruiz</dc:creator>
  <cp:lastModifiedBy>Alfonso López Ruiz</cp:lastModifiedBy>
  <cp:revision>46</cp:revision>
  <dcterms:created xsi:type="dcterms:W3CDTF">2018-03-01T18:08:30Z</dcterms:created>
  <dcterms:modified xsi:type="dcterms:W3CDTF">2018-03-10T14:36:08Z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