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07"/>
  </p:sldMasterIdLst>
  <p:sldIdLst>
    <p:sldId id="257" r:id="rId308"/>
    <p:sldId id="256" r:id="rId309"/>
    <p:sldId id="260" r:id="rId310"/>
    <p:sldId id="259" r:id="rId311"/>
    <p:sldId id="261" r:id="rId312"/>
    <p:sldId id="262" r:id="rId313"/>
    <p:sldId id="263" r:id="rId3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presProps" Target="presProps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viewProps" Target="viewProp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theme" Target="theme/theme1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slideMaster" Target="slideMasters/slideMaster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tableStyles" Target="tableStyles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slide" Target="slides/slide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slide" Target="slides/slide2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3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4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slide" Target="slides/slide5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slide" Target="slides/slide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slide" Target="slides/slide7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2.xml"/><Relationship Id="rId18" Type="http://schemas.openxmlformats.org/officeDocument/2006/relationships/customXml" Target="../../customXml/item134.xml"/><Relationship Id="rId26" Type="http://schemas.openxmlformats.org/officeDocument/2006/relationships/customXml" Target="../../customXml/item193.xml"/><Relationship Id="rId21" Type="http://schemas.openxmlformats.org/officeDocument/2006/relationships/customXml" Target="../../customXml/item228.xml"/><Relationship Id="rId34" Type="http://schemas.openxmlformats.org/officeDocument/2006/relationships/image" Target="../media/image2.jpeg"/><Relationship Id="rId7" Type="http://schemas.openxmlformats.org/officeDocument/2006/relationships/customXml" Target="../../customXml/item59.xml"/><Relationship Id="rId12" Type="http://schemas.openxmlformats.org/officeDocument/2006/relationships/customXml" Target="../../customXml/item19.xml"/><Relationship Id="rId17" Type="http://schemas.openxmlformats.org/officeDocument/2006/relationships/customXml" Target="../../customXml/item139.xml"/><Relationship Id="rId25" Type="http://schemas.openxmlformats.org/officeDocument/2006/relationships/customXml" Target="../../customXml/item156.xml"/><Relationship Id="rId33" Type="http://schemas.openxmlformats.org/officeDocument/2006/relationships/slide" Target="slide4.xml"/><Relationship Id="rId38" Type="http://schemas.openxmlformats.org/officeDocument/2006/relationships/slide" Target="slide5.xml"/><Relationship Id="rId2" Type="http://schemas.openxmlformats.org/officeDocument/2006/relationships/customXml" Target="../../customXml/item276.xml"/><Relationship Id="rId16" Type="http://schemas.openxmlformats.org/officeDocument/2006/relationships/customXml" Target="../../customXml/item150.xml"/><Relationship Id="rId20" Type="http://schemas.openxmlformats.org/officeDocument/2006/relationships/customXml" Target="../../customXml/item116.xml"/><Relationship Id="rId29" Type="http://schemas.openxmlformats.org/officeDocument/2006/relationships/customXml" Target="../../customXml/item213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291.xml"/><Relationship Id="rId11" Type="http://schemas.openxmlformats.org/officeDocument/2006/relationships/customXml" Target="../../customXml/item301.xml"/><Relationship Id="rId24" Type="http://schemas.openxmlformats.org/officeDocument/2006/relationships/customXml" Target="../../customXml/item280.xml"/><Relationship Id="rId32" Type="http://schemas.openxmlformats.org/officeDocument/2006/relationships/slide" Target="slide2.xml"/><Relationship Id="rId37" Type="http://schemas.openxmlformats.org/officeDocument/2006/relationships/image" Target="../media/image4.JPG"/><Relationship Id="rId5" Type="http://schemas.openxmlformats.org/officeDocument/2006/relationships/customXml" Target="../../customXml/item265.xml"/><Relationship Id="rId15" Type="http://schemas.openxmlformats.org/officeDocument/2006/relationships/customXml" Target="../../customXml/item255.xml"/><Relationship Id="rId23" Type="http://schemas.openxmlformats.org/officeDocument/2006/relationships/customXml" Target="../../customXml/item99.xml"/><Relationship Id="rId28" Type="http://schemas.openxmlformats.org/officeDocument/2006/relationships/customXml" Target="../../customXml/item2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146.xml"/><Relationship Id="rId19" Type="http://schemas.openxmlformats.org/officeDocument/2006/relationships/customXml" Target="../../customXml/item285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2.xml"/><Relationship Id="rId22" Type="http://schemas.openxmlformats.org/officeDocument/2006/relationships/customXml" Target="../../customXml/item296.xml"/><Relationship Id="rId27" Type="http://schemas.openxmlformats.org/officeDocument/2006/relationships/customXml" Target="../../customXml/item8.xml"/><Relationship Id="rId30" Type="http://schemas.openxmlformats.org/officeDocument/2006/relationships/customXml" Target="../../customXml/item127.xml"/><Relationship Id="rId35" Type="http://schemas.openxmlformats.org/officeDocument/2006/relationships/slide" Target="slide3.xml"/><Relationship Id="rId8" Type="http://schemas.openxmlformats.org/officeDocument/2006/relationships/customXml" Target="../../customXml/item27.xml"/><Relationship Id="rId3" Type="http://schemas.openxmlformats.org/officeDocument/2006/relationships/customXml" Target="../../customXml/item29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2.xml"/><Relationship Id="rId18" Type="http://schemas.openxmlformats.org/officeDocument/2006/relationships/customXml" Target="../../customXml/item215.xml"/><Relationship Id="rId26" Type="http://schemas.openxmlformats.org/officeDocument/2006/relationships/customXml" Target="../../customXml/item183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72.xml"/><Relationship Id="rId34" Type="http://schemas.openxmlformats.org/officeDocument/2006/relationships/customXml" Target="../../customXml/item235.xml"/><Relationship Id="rId7" Type="http://schemas.openxmlformats.org/officeDocument/2006/relationships/customXml" Target="../../customXml/item86.xml"/><Relationship Id="rId2" Type="http://schemas.openxmlformats.org/officeDocument/2006/relationships/customXml" Target="../../customXml/item290.xml"/><Relationship Id="rId16" Type="http://schemas.openxmlformats.org/officeDocument/2006/relationships/customXml" Target="../../customXml/item212.xml"/><Relationship Id="rId20" Type="http://schemas.openxmlformats.org/officeDocument/2006/relationships/customXml" Target="../../customXml/item284.xml"/><Relationship Id="rId29" Type="http://schemas.openxmlformats.org/officeDocument/2006/relationships/customXml" Target="../../customXml/item195.xml"/><Relationship Id="rId41" Type="http://schemas.openxmlformats.org/officeDocument/2006/relationships/slide" Target="slide2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45.xml"/><Relationship Id="rId11" Type="http://schemas.openxmlformats.org/officeDocument/2006/relationships/customXml" Target="../../customXml/item75.xml"/><Relationship Id="rId24" Type="http://schemas.openxmlformats.org/officeDocument/2006/relationships/customXml" Target="../../customXml/item259.xml"/><Relationship Id="rId32" Type="http://schemas.openxmlformats.org/officeDocument/2006/relationships/customXml" Target="../../customXml/item140.xml"/><Relationship Id="rId37" Type="http://schemas.openxmlformats.org/officeDocument/2006/relationships/image" Target="../media/image6.emf"/><Relationship Id="rId40" Type="http://schemas.openxmlformats.org/officeDocument/2006/relationships/slide" Target="slide4.xml"/><Relationship Id="rId5" Type="http://schemas.openxmlformats.org/officeDocument/2006/relationships/customXml" Target="../../customXml/item171.xml"/><Relationship Id="rId15" Type="http://schemas.openxmlformats.org/officeDocument/2006/relationships/customXml" Target="../../customXml/item55.xml"/><Relationship Id="rId23" Type="http://schemas.openxmlformats.org/officeDocument/2006/relationships/customXml" Target="../../customXml/item108.xml"/><Relationship Id="rId28" Type="http://schemas.openxmlformats.org/officeDocument/2006/relationships/customXml" Target="../../customXml/item44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216.xml"/><Relationship Id="rId19" Type="http://schemas.openxmlformats.org/officeDocument/2006/relationships/customXml" Target="../../customXml/item164.xml"/><Relationship Id="rId31" Type="http://schemas.openxmlformats.org/officeDocument/2006/relationships/customXml" Target="../../customXml/item26.xml"/><Relationship Id="rId4" Type="http://schemas.openxmlformats.org/officeDocument/2006/relationships/customXml" Target="../../customXml/item82.xml"/><Relationship Id="rId9" Type="http://schemas.openxmlformats.org/officeDocument/2006/relationships/customXml" Target="../../customXml/item97.xml"/><Relationship Id="rId14" Type="http://schemas.openxmlformats.org/officeDocument/2006/relationships/customXml" Target="../../customXml/item81.xml"/><Relationship Id="rId22" Type="http://schemas.openxmlformats.org/officeDocument/2006/relationships/customXml" Target="../../customXml/item117.xml"/><Relationship Id="rId27" Type="http://schemas.openxmlformats.org/officeDocument/2006/relationships/customXml" Target="../../customXml/item25.xml"/><Relationship Id="rId30" Type="http://schemas.openxmlformats.org/officeDocument/2006/relationships/customXml" Target="../../customXml/item155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178.xml"/><Relationship Id="rId3" Type="http://schemas.openxmlformats.org/officeDocument/2006/relationships/customXml" Target="../../customXml/item13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286.xml"/><Relationship Id="rId25" Type="http://schemas.openxmlformats.org/officeDocument/2006/relationships/customXml" Target="../../customXml/item230.xml"/><Relationship Id="rId33" Type="http://schemas.openxmlformats.org/officeDocument/2006/relationships/customXml" Target="../../customXml/item47.xml"/><Relationship Id="rId3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2.xml"/><Relationship Id="rId18" Type="http://schemas.openxmlformats.org/officeDocument/2006/relationships/customXml" Target="../../customXml/item191.xml"/><Relationship Id="rId26" Type="http://schemas.openxmlformats.org/officeDocument/2006/relationships/customXml" Target="../../customXml/item74.xml"/><Relationship Id="rId39" Type="http://schemas.openxmlformats.org/officeDocument/2006/relationships/slide" Target="slide4.xml"/><Relationship Id="rId21" Type="http://schemas.openxmlformats.org/officeDocument/2006/relationships/customXml" Target="../../customXml/item84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135.xml"/><Relationship Id="rId17" Type="http://schemas.openxmlformats.org/officeDocument/2006/relationships/customXml" Target="../../customXml/item70.xml"/><Relationship Id="rId25" Type="http://schemas.openxmlformats.org/officeDocument/2006/relationships/customXml" Target="../../customXml/item245.xml"/><Relationship Id="rId33" Type="http://schemas.openxmlformats.org/officeDocument/2006/relationships/image" Target="../media/image9.emf"/><Relationship Id="rId38" Type="http://schemas.openxmlformats.org/officeDocument/2006/relationships/slide" Target="slide2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261.xml"/><Relationship Id="rId20" Type="http://schemas.openxmlformats.org/officeDocument/2006/relationships/customXml" Target="../../customXml/item122.xml"/><Relationship Id="rId29" Type="http://schemas.openxmlformats.org/officeDocument/2006/relationships/customXml" Target="../../customXml/item94.xml"/><Relationship Id="rId1" Type="http://schemas.openxmlformats.org/officeDocument/2006/relationships/customXml" Target="../../customXml/item182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172.xml"/><Relationship Id="rId24" Type="http://schemas.openxmlformats.org/officeDocument/2006/relationships/customXml" Target="../../customXml/item5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slide" Target="slide3.xml"/><Relationship Id="rId5" Type="http://schemas.openxmlformats.org/officeDocument/2006/relationships/customXml" Target="../../customXml/item189.xml"/><Relationship Id="rId15" Type="http://schemas.openxmlformats.org/officeDocument/2006/relationships/customXml" Target="../../customXml/item275.xml"/><Relationship Id="rId23" Type="http://schemas.openxmlformats.org/officeDocument/2006/relationships/customXml" Target="../../customXml/item95.xml"/><Relationship Id="rId28" Type="http://schemas.openxmlformats.org/officeDocument/2006/relationships/customXml" Target="../../customXml/item241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305.xml"/><Relationship Id="rId19" Type="http://schemas.openxmlformats.org/officeDocument/2006/relationships/customXml" Target="../../customXml/item254.xml"/><Relationship Id="rId31" Type="http://schemas.openxmlformats.org/officeDocument/2006/relationships/customXml" Target="../../customXml/item68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177.xml"/><Relationship Id="rId14" Type="http://schemas.openxmlformats.org/officeDocument/2006/relationships/customXml" Target="../../customXml/item214.xml"/><Relationship Id="rId22" Type="http://schemas.openxmlformats.org/officeDocument/2006/relationships/customXml" Target="../../customXml/item12.xml"/><Relationship Id="rId27" Type="http://schemas.openxmlformats.org/officeDocument/2006/relationships/customXml" Target="../../customXml/item52.xml"/><Relationship Id="rId30" Type="http://schemas.openxmlformats.org/officeDocument/2006/relationships/customXml" Target="../../customXml/item246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106.xml"/><Relationship Id="rId3" Type="http://schemas.openxmlformats.org/officeDocument/2006/relationships/customXml" Target="../../customXml/item13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0.xml"/><Relationship Id="rId18" Type="http://schemas.openxmlformats.org/officeDocument/2006/relationships/customXml" Target="../../customXml/item186.xml"/><Relationship Id="rId26" Type="http://schemas.openxmlformats.org/officeDocument/2006/relationships/customXml" Target="../../customXml/item174.xml"/><Relationship Id="rId39" Type="http://schemas.openxmlformats.org/officeDocument/2006/relationships/image" Target="../media/image10.png"/><Relationship Id="rId21" Type="http://schemas.openxmlformats.org/officeDocument/2006/relationships/customXml" Target="../../customXml/item293.xml"/><Relationship Id="rId34" Type="http://schemas.openxmlformats.org/officeDocument/2006/relationships/customXml" Target="../../customXml/item251.xml"/><Relationship Id="rId42" Type="http://schemas.openxmlformats.org/officeDocument/2006/relationships/slide" Target="slide2.xml"/><Relationship Id="rId7" Type="http://schemas.openxmlformats.org/officeDocument/2006/relationships/customXml" Target="../../customXml/item144.xml"/><Relationship Id="rId2" Type="http://schemas.openxmlformats.org/officeDocument/2006/relationships/customXml" Target="../../customXml/item73.xml"/><Relationship Id="rId16" Type="http://schemas.openxmlformats.org/officeDocument/2006/relationships/customXml" Target="../../customXml/item236.xml"/><Relationship Id="rId29" Type="http://schemas.openxmlformats.org/officeDocument/2006/relationships/customXml" Target="../../customXml/item89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266.xml"/><Relationship Id="rId11" Type="http://schemas.openxmlformats.org/officeDocument/2006/relationships/customXml" Target="../../customXml/item1.xml"/><Relationship Id="rId24" Type="http://schemas.openxmlformats.org/officeDocument/2006/relationships/customXml" Target="../../customXml/item98.xml"/><Relationship Id="rId32" Type="http://schemas.openxmlformats.org/officeDocument/2006/relationships/customXml" Target="../../customXml/item269.xml"/><Relationship Id="rId37" Type="http://schemas.openxmlformats.org/officeDocument/2006/relationships/image" Target="../media/image3.png"/><Relationship Id="rId40" Type="http://schemas.openxmlformats.org/officeDocument/2006/relationships/image" Target="../media/image12.jpeg"/><Relationship Id="rId45" Type="http://schemas.openxmlformats.org/officeDocument/2006/relationships/slide" Target="slide6.xml"/><Relationship Id="rId5" Type="http://schemas.openxmlformats.org/officeDocument/2006/relationships/customXml" Target="../../customXml/item58.xml"/><Relationship Id="rId15" Type="http://schemas.openxmlformats.org/officeDocument/2006/relationships/customXml" Target="../../customXml/item42.xml"/><Relationship Id="rId23" Type="http://schemas.openxmlformats.org/officeDocument/2006/relationships/customXml" Target="../../customXml/item298.xml"/><Relationship Id="rId28" Type="http://schemas.openxmlformats.org/officeDocument/2006/relationships/customXml" Target="../../customXml/item133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167.xml"/><Relationship Id="rId31" Type="http://schemas.openxmlformats.org/officeDocument/2006/relationships/customXml" Target="../../customXml/item32.xml"/><Relationship Id="rId44" Type="http://schemas.openxmlformats.org/officeDocument/2006/relationships/slide" Target="slide5.xml"/><Relationship Id="rId4" Type="http://schemas.openxmlformats.org/officeDocument/2006/relationships/customXml" Target="../../customXml/item157.xml"/><Relationship Id="rId9" Type="http://schemas.openxmlformats.org/officeDocument/2006/relationships/customXml" Target="../../customXml/item223.xml"/><Relationship Id="rId14" Type="http://schemas.openxmlformats.org/officeDocument/2006/relationships/customXml" Target="../../customXml/item179.xml"/><Relationship Id="rId22" Type="http://schemas.openxmlformats.org/officeDocument/2006/relationships/customXml" Target="../../customXml/item263.xml"/><Relationship Id="rId27" Type="http://schemas.openxmlformats.org/officeDocument/2006/relationships/customXml" Target="../../customXml/item194.xml"/><Relationship Id="rId30" Type="http://schemas.openxmlformats.org/officeDocument/2006/relationships/customXml" Target="../../customXml/item51.xml"/><Relationship Id="rId35" Type="http://schemas.openxmlformats.org/officeDocument/2006/relationships/customXml" Target="../../customXml/item282.xml"/><Relationship Id="rId43" Type="http://schemas.openxmlformats.org/officeDocument/2006/relationships/slide" Target="slide4.xml"/><Relationship Id="rId8" Type="http://schemas.openxmlformats.org/officeDocument/2006/relationships/customXml" Target="../../customXml/item85.xml"/><Relationship Id="rId3" Type="http://schemas.openxmlformats.org/officeDocument/2006/relationships/customXml" Target="../../customXml/item300.xml"/><Relationship Id="rId12" Type="http://schemas.openxmlformats.org/officeDocument/2006/relationships/customXml" Target="../../customXml/item244.xml"/><Relationship Id="rId17" Type="http://schemas.openxmlformats.org/officeDocument/2006/relationships/customXml" Target="../../customXml/item48.xml"/><Relationship Id="rId25" Type="http://schemas.openxmlformats.org/officeDocument/2006/relationships/customXml" Target="../../customXml/item176.xml"/><Relationship Id="rId33" Type="http://schemas.openxmlformats.org/officeDocument/2006/relationships/customXml" Target="../../customXml/item65.xml"/><Relationship Id="rId38" Type="http://schemas.openxmlformats.org/officeDocument/2006/relationships/image" Target="../media/image4.JPG"/><Relationship Id="rId20" Type="http://schemas.openxmlformats.org/officeDocument/2006/relationships/customXml" Target="../../customXml/item192.xml"/><Relationship Id="rId4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7.xml"/><Relationship Id="rId18" Type="http://schemas.openxmlformats.org/officeDocument/2006/relationships/customXml" Target="../../customXml/item41.xml"/><Relationship Id="rId26" Type="http://schemas.openxmlformats.org/officeDocument/2006/relationships/customXml" Target="../../customXml/item232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170.xml"/><Relationship Id="rId34" Type="http://schemas.openxmlformats.org/officeDocument/2006/relationships/customXml" Target="../../customXml/item38.xml"/><Relationship Id="rId42" Type="http://schemas.openxmlformats.org/officeDocument/2006/relationships/slide" Target="slide5.xml"/><Relationship Id="rId7" Type="http://schemas.openxmlformats.org/officeDocument/2006/relationships/customXml" Target="../../customXml/item119.xml"/><Relationship Id="rId2" Type="http://schemas.openxmlformats.org/officeDocument/2006/relationships/customXml" Target="../../customXml/item71.xml"/><Relationship Id="rId16" Type="http://schemas.openxmlformats.org/officeDocument/2006/relationships/customXml" Target="../../customXml/item123.xml"/><Relationship Id="rId20" Type="http://schemas.openxmlformats.org/officeDocument/2006/relationships/customXml" Target="../../customXml/item80.xml"/><Relationship Id="rId29" Type="http://schemas.openxmlformats.org/officeDocument/2006/relationships/customXml" Target="../../customXml/item306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165.xml"/><Relationship Id="rId11" Type="http://schemas.openxmlformats.org/officeDocument/2006/relationships/customXml" Target="../../customXml/item220.xml"/><Relationship Id="rId24" Type="http://schemas.openxmlformats.org/officeDocument/2006/relationships/customXml" Target="../../customXml/item209.xml"/><Relationship Id="rId32" Type="http://schemas.openxmlformats.org/officeDocument/2006/relationships/customXml" Target="../../customXml/item109.xml"/><Relationship Id="rId37" Type="http://schemas.openxmlformats.org/officeDocument/2006/relationships/customXml" Target="../../customXml/item61.xml"/><Relationship Id="rId40" Type="http://schemas.openxmlformats.org/officeDocument/2006/relationships/image" Target="../media/image14.png"/><Relationship Id="rId5" Type="http://schemas.openxmlformats.org/officeDocument/2006/relationships/customXml" Target="../../customXml/item120.xml"/><Relationship Id="rId15" Type="http://schemas.openxmlformats.org/officeDocument/2006/relationships/customXml" Target="../../customXml/item143.xml"/><Relationship Id="rId23" Type="http://schemas.openxmlformats.org/officeDocument/2006/relationships/customXml" Target="../../customXml/item273.xml"/><Relationship Id="rId28" Type="http://schemas.openxmlformats.org/officeDocument/2006/relationships/customXml" Target="../../customXml/item124.xml"/><Relationship Id="rId36" Type="http://schemas.openxmlformats.org/officeDocument/2006/relationships/customXml" Target="../../customXml/item78.xml"/><Relationship Id="rId10" Type="http://schemas.openxmlformats.org/officeDocument/2006/relationships/customXml" Target="../../customXml/item279.xml"/><Relationship Id="rId19" Type="http://schemas.openxmlformats.org/officeDocument/2006/relationships/customXml" Target="../../customXml/item238.xml"/><Relationship Id="rId31" Type="http://schemas.openxmlformats.org/officeDocument/2006/relationships/customXml" Target="../../customXml/item6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88.xml"/><Relationship Id="rId22" Type="http://schemas.openxmlformats.org/officeDocument/2006/relationships/customXml" Target="../../customXml/item40.xml"/><Relationship Id="rId27" Type="http://schemas.openxmlformats.org/officeDocument/2006/relationships/customXml" Target="../../customXml/item126.xml"/><Relationship Id="rId30" Type="http://schemas.openxmlformats.org/officeDocument/2006/relationships/customXml" Target="../../customXml/item233.xml"/><Relationship Id="rId35" Type="http://schemas.openxmlformats.org/officeDocument/2006/relationships/customXml" Target="../../customXml/item79.xml"/><Relationship Id="rId43" Type="http://schemas.openxmlformats.org/officeDocument/2006/relationships/slide" Target="slide7.xml"/><Relationship Id="rId8" Type="http://schemas.openxmlformats.org/officeDocument/2006/relationships/customXml" Target="../../customXml/item151.xml"/><Relationship Id="rId3" Type="http://schemas.openxmlformats.org/officeDocument/2006/relationships/customXml" Target="../../customXml/item187.xml"/><Relationship Id="rId12" Type="http://schemas.openxmlformats.org/officeDocument/2006/relationships/customXml" Target="../../customXml/item247.xml"/><Relationship Id="rId17" Type="http://schemas.openxmlformats.org/officeDocument/2006/relationships/customXml" Target="../../customXml/item257.xml"/><Relationship Id="rId25" Type="http://schemas.openxmlformats.org/officeDocument/2006/relationships/customXml" Target="../../customXml/item303.xml"/><Relationship Id="rId33" Type="http://schemas.openxmlformats.org/officeDocument/2006/relationships/customXml" Target="../../customXml/item54.xml"/><Relationship Id="rId38" Type="http://schemas.openxmlformats.org/officeDocument/2006/relationships/customXml" Target="../../customXml/item16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0.xml"/><Relationship Id="rId18" Type="http://schemas.openxmlformats.org/officeDocument/2006/relationships/customXml" Target="../../customXml/item277.xml"/><Relationship Id="rId26" Type="http://schemas.openxmlformats.org/officeDocument/2006/relationships/customXml" Target="../../customXml/item248.xml"/><Relationship Id="rId39" Type="http://schemas.openxmlformats.org/officeDocument/2006/relationships/customXml" Target="../../customXml/item239.xml"/><Relationship Id="rId21" Type="http://schemas.openxmlformats.org/officeDocument/2006/relationships/customXml" Target="../../customXml/item113.xml"/><Relationship Id="rId34" Type="http://schemas.openxmlformats.org/officeDocument/2006/relationships/customXml" Target="../../customXml/item181.xml"/><Relationship Id="rId42" Type="http://schemas.openxmlformats.org/officeDocument/2006/relationships/image" Target="../media/image10.png"/><Relationship Id="rId7" Type="http://schemas.openxmlformats.org/officeDocument/2006/relationships/customXml" Target="../../customXml/item136.xml"/><Relationship Id="rId2" Type="http://schemas.openxmlformats.org/officeDocument/2006/relationships/customXml" Target="../../customXml/item185.xml"/><Relationship Id="rId16" Type="http://schemas.openxmlformats.org/officeDocument/2006/relationships/customXml" Target="../../customXml/item112.xml"/><Relationship Id="rId20" Type="http://schemas.openxmlformats.org/officeDocument/2006/relationships/customXml" Target="../../customXml/item115.xml"/><Relationship Id="rId29" Type="http://schemas.openxmlformats.org/officeDocument/2006/relationships/customXml" Target="../../customXml/item297.xml"/><Relationship Id="rId41" Type="http://schemas.openxmlformats.org/officeDocument/2006/relationships/image" Target="../media/image14.png"/><Relationship Id="rId1" Type="http://schemas.openxmlformats.org/officeDocument/2006/relationships/customXml" Target="../../customXml/item158.xml"/><Relationship Id="rId6" Type="http://schemas.openxmlformats.org/officeDocument/2006/relationships/customXml" Target="../../customXml/item219.xml"/><Relationship Id="rId11" Type="http://schemas.openxmlformats.org/officeDocument/2006/relationships/customXml" Target="../../customXml/item258.xml"/><Relationship Id="rId24" Type="http://schemas.openxmlformats.org/officeDocument/2006/relationships/customXml" Target="../../customXml/item91.xml"/><Relationship Id="rId32" Type="http://schemas.openxmlformats.org/officeDocument/2006/relationships/customXml" Target="../../customXml/item289.xml"/><Relationship Id="rId37" Type="http://schemas.openxmlformats.org/officeDocument/2006/relationships/customXml" Target="../../customXml/item104.xml"/><Relationship Id="rId40" Type="http://schemas.openxmlformats.org/officeDocument/2006/relationships/slideLayout" Target="../slideLayouts/slideLayout1.xml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287.xml"/><Relationship Id="rId23" Type="http://schemas.openxmlformats.org/officeDocument/2006/relationships/customXml" Target="../../customXml/item96.xml"/><Relationship Id="rId28" Type="http://schemas.openxmlformats.org/officeDocument/2006/relationships/customXml" Target="../../customXml/item304.xml"/><Relationship Id="rId36" Type="http://schemas.openxmlformats.org/officeDocument/2006/relationships/customXml" Target="../../customXml/item56.xml"/><Relationship Id="rId10" Type="http://schemas.openxmlformats.org/officeDocument/2006/relationships/customXml" Target="../../customXml/item288.xml"/><Relationship Id="rId19" Type="http://schemas.openxmlformats.org/officeDocument/2006/relationships/customXml" Target="../../customXml/item121.xml"/><Relationship Id="rId31" Type="http://schemas.openxmlformats.org/officeDocument/2006/relationships/customXml" Target="../../customXml/item4.xml"/><Relationship Id="rId44" Type="http://schemas.openxmlformats.org/officeDocument/2006/relationships/slide" Target="slide7.xml"/><Relationship Id="rId4" Type="http://schemas.openxmlformats.org/officeDocument/2006/relationships/customXml" Target="../../customXml/item130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105.xml"/><Relationship Id="rId22" Type="http://schemas.openxmlformats.org/officeDocument/2006/relationships/customXml" Target="../../customXml/item69.xml"/><Relationship Id="rId27" Type="http://schemas.openxmlformats.org/officeDocument/2006/relationships/customXml" Target="../../customXml/item253.xml"/><Relationship Id="rId30" Type="http://schemas.openxmlformats.org/officeDocument/2006/relationships/customXml" Target="../../customXml/item152.xml"/><Relationship Id="rId35" Type="http://schemas.openxmlformats.org/officeDocument/2006/relationships/customXml" Target="../../customXml/item229.xml"/><Relationship Id="rId43" Type="http://schemas.openxmlformats.org/officeDocument/2006/relationships/slide" Target="slide5.xml"/><Relationship Id="rId8" Type="http://schemas.openxmlformats.org/officeDocument/2006/relationships/customXml" Target="../../customXml/item88.xml"/><Relationship Id="rId3" Type="http://schemas.openxmlformats.org/officeDocument/2006/relationships/customXml" Target="../../customXml/item205.xml"/><Relationship Id="rId12" Type="http://schemas.openxmlformats.org/officeDocument/2006/relationships/customXml" Target="../../customXml/item111.xml"/><Relationship Id="rId17" Type="http://schemas.openxmlformats.org/officeDocument/2006/relationships/customXml" Target="../../customXml/item128.xml"/><Relationship Id="rId25" Type="http://schemas.openxmlformats.org/officeDocument/2006/relationships/customXml" Target="../../customXml/item169.xml"/><Relationship Id="rId33" Type="http://schemas.openxmlformats.org/officeDocument/2006/relationships/customXml" Target="../../customXml/item46.xml"/><Relationship Id="rId38" Type="http://schemas.openxmlformats.org/officeDocument/2006/relationships/customXml" Target="../../customXml/item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4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5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6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7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8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9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0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11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Callout"/>
          <p:cNvGrpSpPr/>
          <p:nvPr>
            <p:custDataLst>
              <p:custData r:id="rId12"/>
            </p:custDataLst>
          </p:nvPr>
        </p:nvGrpSpPr>
        <p:grpSpPr>
          <a:xfrm>
            <a:off x="9757657" y="3162497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96" name="Callout"/>
          <p:cNvGrpSpPr/>
          <p:nvPr>
            <p:custDataLst>
              <p:custData r:id="rId13"/>
            </p:custDataLst>
          </p:nvPr>
        </p:nvGrpSpPr>
        <p:grpSpPr>
          <a:xfrm>
            <a:off x="9752351" y="365907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4"/>
            </p:custDataLst>
          </p:nvPr>
        </p:nvGrpSpPr>
        <p:grpSpPr>
          <a:xfrm>
            <a:off x="9754838" y="415565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102" name="Callout"/>
          <p:cNvGrpSpPr/>
          <p:nvPr>
            <p:custDataLst>
              <p:custData r:id="rId15"/>
            </p:custDataLst>
          </p:nvPr>
        </p:nvGrpSpPr>
        <p:grpSpPr>
          <a:xfrm>
            <a:off x="10068069" y="974514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6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7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8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9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20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1"/>
            </p:custDataLst>
          </p:nvPr>
        </p:nvSpPr>
        <p:spPr>
          <a:xfrm>
            <a:off x="9590310" y="98920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22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Callout"/>
          <p:cNvGrpSpPr/>
          <p:nvPr>
            <p:custDataLst>
              <p:custData r:id="rId23"/>
            </p:custDataLst>
          </p:nvPr>
        </p:nvGrpSpPr>
        <p:grpSpPr>
          <a:xfrm>
            <a:off x="4535209" y="1175160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58" name="Callout"/>
          <p:cNvGrpSpPr/>
          <p:nvPr>
            <p:custDataLst>
              <p:custData r:id="rId10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66" name="Callout"/>
          <p:cNvGrpSpPr/>
          <p:nvPr>
            <p:custDataLst>
              <p:custData r:id="rId11"/>
            </p:custDataLst>
          </p:nvPr>
        </p:nvGrpSpPr>
        <p:grpSpPr>
          <a:xfrm>
            <a:off x="9463199" y="3816950"/>
            <a:ext cx="320451" cy="319476"/>
            <a:chOff x="4283964" y="3147930"/>
            <a:chExt cx="320451" cy="319476"/>
          </a:xfrm>
        </p:grpSpPr>
        <p:sp>
          <p:nvSpPr>
            <p:cNvPr id="74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12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13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3" name="Tile"/>
          <p:cNvSpPr/>
          <p:nvPr>
            <p:custDataLst>
              <p:custData r:id="rId15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54" name="Tile"/>
          <p:cNvSpPr/>
          <p:nvPr>
            <p:custDataLst>
              <p:custData r:id="rId16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8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9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20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21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22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3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4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0" name="Tile"/>
          <p:cNvSpPr/>
          <p:nvPr>
            <p:custDataLst>
              <p:custData r:id="rId25"/>
            </p:custDataLst>
          </p:nvPr>
        </p:nvSpPr>
        <p:spPr>
          <a:xfrm>
            <a:off x="9543845" y="975325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57" name="Callout"/>
          <p:cNvGrpSpPr/>
          <p:nvPr>
            <p:custDataLst>
              <p:custData r:id="rId26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7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83" name="Callout"/>
          <p:cNvGrpSpPr/>
          <p:nvPr>
            <p:custDataLst>
              <p:custData r:id="rId27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93" name="Callout"/>
          <p:cNvGrpSpPr/>
          <p:nvPr>
            <p:custDataLst>
              <p:custData r:id="rId28"/>
            </p:custDataLst>
          </p:nvPr>
        </p:nvGrpSpPr>
        <p:grpSpPr>
          <a:xfrm>
            <a:off x="10045389" y="1176113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517853" y="1037655"/>
            <a:ext cx="1642944" cy="238411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Test </a:t>
            </a:r>
            <a:r>
              <a:rPr lang="en-US" sz="1300" dirty="0" err="1" smtClean="0">
                <a:latin typeface="Montserrat" panose="00000500000000000000" pitchFamily="50" charset="0"/>
              </a:rPr>
              <a:t>completado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05" name="Tile"/>
          <p:cNvSpPr/>
          <p:nvPr>
            <p:custDataLst>
              <p:custData r:id="rId16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06" name="Callout"/>
          <p:cNvGrpSpPr/>
          <p:nvPr>
            <p:custDataLst>
              <p:custData r:id="rId17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107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09" name="Callout"/>
          <p:cNvGrpSpPr/>
          <p:nvPr>
            <p:custDataLst>
              <p:custData r:id="rId18"/>
            </p:custDataLst>
          </p:nvPr>
        </p:nvGrpSpPr>
        <p:grpSpPr>
          <a:xfrm>
            <a:off x="7343203" y="61089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12" name="Callout"/>
          <p:cNvGrpSpPr/>
          <p:nvPr>
            <p:custDataLst>
              <p:custData r:id="rId19"/>
            </p:custDataLst>
          </p:nvPr>
        </p:nvGrpSpPr>
        <p:grpSpPr>
          <a:xfrm>
            <a:off x="4056774" y="3319435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5" name="Callout"/>
          <p:cNvGrpSpPr/>
          <p:nvPr>
            <p:custDataLst>
              <p:custData r:id="rId20"/>
            </p:custDataLst>
          </p:nvPr>
        </p:nvGrpSpPr>
        <p:grpSpPr>
          <a:xfrm>
            <a:off x="4056774" y="3842616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18" name="Callout"/>
          <p:cNvGrpSpPr/>
          <p:nvPr>
            <p:custDataLst>
              <p:custData r:id="rId21"/>
            </p:custDataLst>
          </p:nvPr>
        </p:nvGrpSpPr>
        <p:grpSpPr>
          <a:xfrm>
            <a:off x="4056774" y="4350616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22"/>
            </p:custDataLst>
          </p:nvPr>
        </p:nvGrpSpPr>
        <p:grpSpPr>
          <a:xfrm>
            <a:off x="7105354" y="97118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24" name="Callout"/>
          <p:cNvGrpSpPr/>
          <p:nvPr>
            <p:custDataLst>
              <p:custData r:id="rId23"/>
            </p:custDataLst>
          </p:nvPr>
        </p:nvGrpSpPr>
        <p:grpSpPr>
          <a:xfrm>
            <a:off x="7338259" y="1351377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127" name="StickyNote"/>
          <p:cNvGrpSpPr/>
          <p:nvPr>
            <p:custDataLst>
              <p:custData r:id="rId24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6" name="Freeform 93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12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3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4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7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05" name="Callout"/>
          <p:cNvGrpSpPr/>
          <p:nvPr>
            <p:custDataLst>
              <p:custData r:id="rId18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106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08" name="Callout"/>
          <p:cNvGrpSpPr/>
          <p:nvPr>
            <p:custDataLst>
              <p:custData r:id="rId19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1" name="Callout"/>
          <p:cNvGrpSpPr/>
          <p:nvPr>
            <p:custDataLst>
              <p:custData r:id="rId20"/>
            </p:custDataLst>
          </p:nvPr>
        </p:nvGrpSpPr>
        <p:grpSpPr>
          <a:xfrm>
            <a:off x="4559465" y="1367014"/>
            <a:ext cx="320451" cy="319476"/>
            <a:chOff x="4283964" y="3147930"/>
            <a:chExt cx="320451" cy="319476"/>
          </a:xfrm>
        </p:grpSpPr>
        <p:sp>
          <p:nvSpPr>
            <p:cNvPr id="112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4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17" name="Callout"/>
          <p:cNvGrpSpPr/>
          <p:nvPr>
            <p:custDataLst>
              <p:custData r:id="rId21"/>
            </p:custDataLst>
          </p:nvPr>
        </p:nvGrpSpPr>
        <p:grpSpPr>
          <a:xfrm>
            <a:off x="4559465" y="809111"/>
            <a:ext cx="320451" cy="319476"/>
            <a:chOff x="4283964" y="3147930"/>
            <a:chExt cx="320451" cy="319476"/>
          </a:xfrm>
        </p:grpSpPr>
        <p:sp>
          <p:nvSpPr>
            <p:cNvPr id="118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0" name="Callout"/>
          <p:cNvGrpSpPr/>
          <p:nvPr>
            <p:custDataLst>
              <p:custData r:id="rId22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4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grpSp>
        <p:nvGrpSpPr>
          <p:cNvPr id="123" name="Callout"/>
          <p:cNvGrpSpPr/>
          <p:nvPr>
            <p:custDataLst>
              <p:custData r:id="rId23"/>
            </p:custDataLst>
          </p:nvPr>
        </p:nvGrpSpPr>
        <p:grpSpPr>
          <a:xfrm>
            <a:off x="7253780" y="773840"/>
            <a:ext cx="320451" cy="319476"/>
            <a:chOff x="4283964" y="3147930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6" name="Callout"/>
          <p:cNvGrpSpPr/>
          <p:nvPr>
            <p:custDataLst>
              <p:custData r:id="rId24"/>
            </p:custDataLst>
          </p:nvPr>
        </p:nvGrpSpPr>
        <p:grpSpPr>
          <a:xfrm>
            <a:off x="9616103" y="1485428"/>
            <a:ext cx="343183" cy="319476"/>
            <a:chOff x="4283959" y="3147930"/>
            <a:chExt cx="343182" cy="319476"/>
          </a:xfrm>
        </p:grpSpPr>
        <p:sp>
          <p:nvSpPr>
            <p:cNvPr id="127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29" name="Callout"/>
          <p:cNvGrpSpPr/>
          <p:nvPr>
            <p:custDataLst>
              <p:custData r:id="rId25"/>
            </p:custDataLst>
          </p:nvPr>
        </p:nvGrpSpPr>
        <p:grpSpPr>
          <a:xfrm>
            <a:off x="9619077" y="2105073"/>
            <a:ext cx="343183" cy="319476"/>
            <a:chOff x="4283959" y="3147930"/>
            <a:chExt cx="343182" cy="319476"/>
          </a:xfrm>
        </p:grpSpPr>
        <p:sp>
          <p:nvSpPr>
            <p:cNvPr id="130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32" name="Callout"/>
          <p:cNvGrpSpPr/>
          <p:nvPr>
            <p:custDataLst>
              <p:custData r:id="rId26"/>
            </p:custDataLst>
          </p:nvPr>
        </p:nvGrpSpPr>
        <p:grpSpPr>
          <a:xfrm>
            <a:off x="9616103" y="2729679"/>
            <a:ext cx="343183" cy="319476"/>
            <a:chOff x="4283959" y="3147930"/>
            <a:chExt cx="343182" cy="319476"/>
          </a:xfrm>
        </p:grpSpPr>
        <p:sp>
          <p:nvSpPr>
            <p:cNvPr id="133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45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48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149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1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152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4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155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7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158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60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161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63" name="StickyNote"/>
          <p:cNvGrpSpPr/>
          <p:nvPr>
            <p:custDataLst>
              <p:custData r:id="rId32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9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0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2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3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4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5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6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7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8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9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0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1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2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3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4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5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63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66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67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78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91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92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Content">
              <a:hlinkClick r:id="rId4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95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>
              <a:hlinkClick r:id="rId4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72" name="AlertDialog"/>
          <p:cNvGrpSpPr/>
          <p:nvPr>
            <p:custDataLst>
              <p:custData r:id="rId32"/>
            </p:custDataLst>
          </p:nvPr>
        </p:nvGrpSpPr>
        <p:grpSpPr>
          <a:xfrm>
            <a:off x="8041420" y="2242967"/>
            <a:ext cx="1502092" cy="1295197"/>
            <a:chOff x="3145080" y="3047702"/>
            <a:chExt cx="2924734" cy="915959"/>
          </a:xfrm>
        </p:grpSpPr>
        <p:sp>
          <p:nvSpPr>
            <p:cNvPr id="103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4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98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9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5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AlertDialog"/>
          <p:cNvGrpSpPr/>
          <p:nvPr>
            <p:custDataLst>
              <p:custData r:id="rId33"/>
            </p:custDataLst>
          </p:nvPr>
        </p:nvGrpSpPr>
        <p:grpSpPr>
          <a:xfrm>
            <a:off x="2592110" y="2252187"/>
            <a:ext cx="1502092" cy="1295197"/>
            <a:chOff x="3145080" y="3047702"/>
            <a:chExt cx="2924734" cy="915959"/>
          </a:xfrm>
        </p:grpSpPr>
        <p:sp>
          <p:nvSpPr>
            <p:cNvPr id="105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6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112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07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0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0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7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4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2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6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3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4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26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7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9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0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4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7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38E201C7-010A-4037-8499-B871567E89F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D348E8A-0011-403D-B403-2D791AB6B29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814AD4B-2F19-4F35-8A58-D8242B0ACE4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058BED3-7CF1-45E2-9EED-EDA6827BEF7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80B91E8-103A-412A-B3C8-17A3C03EF75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8239294-B951-4171-BF7E-2E6B950C31FA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DA6B2D5-7BA3-4219-AB02-3698109D510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2DC6A34-308E-4EE2-91CB-B65D8B5C513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1CF4945-E817-4546-BC18-C7EFB8B5FC2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43A8394-35B7-4FC2-9A02-D6D8AE850C4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10BEE6F-4DB2-4D13-A1CB-C2C0E985407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78CD7B1-12E3-49EC-8BE8-E474AC90DF8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ACD3D86-D296-4CB4-9819-CD01A12B387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B9963A3-3AC0-4145-B224-2FDB1D50D8C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FB1E9E5-4445-4C02-A57F-2A9C022135F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E453AD5-3180-4DCA-9C47-FA81A3E74F53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ADEB7F2-78C7-4561-B3DF-1749638EBE6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A6DD08DB-A03D-4EBF-8BCF-9AEDA3861DD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CC35C90-6712-4C30-9C05-AE6A4B916E8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BA76A90-19EE-4A02-BA01-6356B01DC32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DFF51E64-F6D6-46E3-9F94-C228DBA3CEF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0B805D5-5911-410C-B527-CFA9A2E9215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A953C0C-C7E8-435A-942A-9B0F1C2CF48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41A1568-B616-44B1-8AF5-A4ADE958EDA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395A4FB-8980-45B3-9877-951BA1240E5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3561535-9EE9-4551-9A70-8E9DFFF8659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92BFDB2-FE54-49E1-A36F-BC62DE09907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95884A5-3DD4-499F-8287-5E7A85124B5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83CDB64-A979-480A-B42F-5F9FAC7E448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D14F916-B249-48AB-8630-8E73B4CF4A9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176A5CA-84F0-42CF-AE7E-D9B7ED1985C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5F46258-63C4-4B60-ADED-0E3ACB1539D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524</Words>
  <Application>Microsoft Office PowerPoint</Application>
  <PresentationFormat>Widescreen</PresentationFormat>
  <Paragraphs>194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49</cp:revision>
  <dcterms:created xsi:type="dcterms:W3CDTF">2018-03-01T18:08:30Z</dcterms:created>
  <dcterms:modified xsi:type="dcterms:W3CDTF">2018-03-15T15:42:30Z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