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1"/>
  </p:sldMasterIdLst>
  <p:sldIdLst>
    <p:sldId id="257" r:id="rId252"/>
    <p:sldId id="256" r:id="rId253"/>
    <p:sldId id="260" r:id="rId254"/>
    <p:sldId id="259" r:id="rId255"/>
    <p:sldId id="261" r:id="rId256"/>
    <p:sldId id="258" r:id="rId257"/>
    <p:sldId id="263" r:id="rId258"/>
    <p:sldId id="262" r:id="rId25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8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7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8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presProps" Target="presProp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viewProps" Target="viewProps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slideMaster" Target="slideMasters/slideMaster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theme" Target="theme/theme1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tableStyles" Target="tableStyle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2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slide" Target="slides/slide4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slide" Target="slides/slide5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6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03/03/2018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229.xml"/><Relationship Id="rId26" Type="http://schemas.openxmlformats.org/officeDocument/2006/relationships/slideLayout" Target="../slideLayouts/slideLayout1.xml"/><Relationship Id="rId3" Type="http://schemas.openxmlformats.org/officeDocument/2006/relationships/customXml" Target="../../customXml/item43.xml"/><Relationship Id="rId21" Type="http://schemas.openxmlformats.org/officeDocument/2006/relationships/customXml" Target="../../customXml/item162.xml"/><Relationship Id="rId7" Type="http://schemas.openxmlformats.org/officeDocument/2006/relationships/customXml" Target="../../customXml/item110.xml"/><Relationship Id="rId12" Type="http://schemas.openxmlformats.org/officeDocument/2006/relationships/customXml" Target="../../customXml/item2.xml"/><Relationship Id="rId17" Type="http://schemas.openxmlformats.org/officeDocument/2006/relationships/customXml" Target="../../customXml/item165.xml"/><Relationship Id="rId25" Type="http://schemas.openxmlformats.org/officeDocument/2006/relationships/customXml" Target="../../customXml/item59.xml"/><Relationship Id="rId33" Type="http://schemas.openxmlformats.org/officeDocument/2006/relationships/slide" Target="slide3.xml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163.xml"/><Relationship Id="rId20" Type="http://schemas.openxmlformats.org/officeDocument/2006/relationships/customXml" Target="../../customXml/item164.xml"/><Relationship Id="rId29" Type="http://schemas.openxmlformats.org/officeDocument/2006/relationships/slide" Target="slide4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75.xml"/><Relationship Id="rId11" Type="http://schemas.openxmlformats.org/officeDocument/2006/relationships/customXml" Target="../../customXml/item111.xml"/><Relationship Id="rId24" Type="http://schemas.openxmlformats.org/officeDocument/2006/relationships/customXml" Target="../../customXml/item7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161.xml"/><Relationship Id="rId23" Type="http://schemas.openxmlformats.org/officeDocument/2006/relationships/customXml" Target="../../customXml/item84.xml"/><Relationship Id="rId28" Type="http://schemas.openxmlformats.org/officeDocument/2006/relationships/slide" Target="slide2.xml"/><Relationship Id="rId10" Type="http://schemas.openxmlformats.org/officeDocument/2006/relationships/customXml" Target="../../customXml/item76.xml"/><Relationship Id="rId19" Type="http://schemas.openxmlformats.org/officeDocument/2006/relationships/customXml" Target="../../customXml/item230.xml"/><Relationship Id="rId31" Type="http://schemas.openxmlformats.org/officeDocument/2006/relationships/image" Target="../media/image3.emf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11.xml"/><Relationship Id="rId22" Type="http://schemas.openxmlformats.org/officeDocument/2006/relationships/customXml" Target="../../customXml/item160.xml"/><Relationship Id="rId27" Type="http://schemas.openxmlformats.org/officeDocument/2006/relationships/image" Target="../media/image2.png"/><Relationship Id="rId30" Type="http://schemas.openxmlformats.org/officeDocument/2006/relationships/slide" Target="slide5.xml"/><Relationship Id="rId8" Type="http://schemas.openxmlformats.org/officeDocument/2006/relationships/customXml" Target="../../customXml/item5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1.xml"/><Relationship Id="rId18" Type="http://schemas.openxmlformats.org/officeDocument/2006/relationships/customXml" Target="../../customXml/item139.xml"/><Relationship Id="rId26" Type="http://schemas.openxmlformats.org/officeDocument/2006/relationships/customXml" Target="../../customXml/item179.xml"/><Relationship Id="rId39" Type="http://schemas.openxmlformats.org/officeDocument/2006/relationships/image" Target="../media/image7.emf"/><Relationship Id="rId21" Type="http://schemas.openxmlformats.org/officeDocument/2006/relationships/customXml" Target="../../customXml/item171.xml"/><Relationship Id="rId34" Type="http://schemas.openxmlformats.org/officeDocument/2006/relationships/customXml" Target="../../customXml/item166.xml"/><Relationship Id="rId42" Type="http://schemas.openxmlformats.org/officeDocument/2006/relationships/image" Target="../media/image10.png"/><Relationship Id="rId7" Type="http://schemas.openxmlformats.org/officeDocument/2006/relationships/customXml" Target="../../customXml/item138.xml"/><Relationship Id="rId2" Type="http://schemas.openxmlformats.org/officeDocument/2006/relationships/customXml" Target="../../customXml/item10.xml"/><Relationship Id="rId16" Type="http://schemas.openxmlformats.org/officeDocument/2006/relationships/customXml" Target="../../customXml/item62.xml"/><Relationship Id="rId29" Type="http://schemas.openxmlformats.org/officeDocument/2006/relationships/customXml" Target="../../customXml/item177.xml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123.xml"/><Relationship Id="rId11" Type="http://schemas.openxmlformats.org/officeDocument/2006/relationships/customXml" Target="../../customXml/item77.xml"/><Relationship Id="rId24" Type="http://schemas.openxmlformats.org/officeDocument/2006/relationships/customXml" Target="../../customXml/item176.xml"/><Relationship Id="rId32" Type="http://schemas.openxmlformats.org/officeDocument/2006/relationships/customXml" Target="../../customXml/item170.xml"/><Relationship Id="rId37" Type="http://schemas.openxmlformats.org/officeDocument/2006/relationships/image" Target="../media/image5.jpeg"/><Relationship Id="rId40" Type="http://schemas.openxmlformats.org/officeDocument/2006/relationships/image" Target="../media/image8.png"/><Relationship Id="rId45" Type="http://schemas.openxmlformats.org/officeDocument/2006/relationships/slide" Target="slide5.xml"/><Relationship Id="rId5" Type="http://schemas.openxmlformats.org/officeDocument/2006/relationships/customXml" Target="../../customXml/item92.xml"/><Relationship Id="rId15" Type="http://schemas.openxmlformats.org/officeDocument/2006/relationships/customXml" Target="../../customXml/item44.xml"/><Relationship Id="rId23" Type="http://schemas.openxmlformats.org/officeDocument/2006/relationships/customXml" Target="../../customXml/item174.xml"/><Relationship Id="rId28" Type="http://schemas.openxmlformats.org/officeDocument/2006/relationships/customXml" Target="../../customXml/item231.xml"/><Relationship Id="rId36" Type="http://schemas.openxmlformats.org/officeDocument/2006/relationships/image" Target="../media/image2.png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167.xml"/><Relationship Id="rId31" Type="http://schemas.openxmlformats.org/officeDocument/2006/relationships/customXml" Target="../../customXml/item173.xml"/><Relationship Id="rId44" Type="http://schemas.openxmlformats.org/officeDocument/2006/relationships/slide" Target="slide4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172.xml"/><Relationship Id="rId27" Type="http://schemas.openxmlformats.org/officeDocument/2006/relationships/customXml" Target="../../customXml/item232.xml"/><Relationship Id="rId30" Type="http://schemas.openxmlformats.org/officeDocument/2006/relationships/customXml" Target="../../customXml/item175.xml"/><Relationship Id="rId35" Type="http://schemas.openxmlformats.org/officeDocument/2006/relationships/slideLayout" Target="../slideLayouts/slideLayout1.xml"/><Relationship Id="rId43" Type="http://schemas.openxmlformats.org/officeDocument/2006/relationships/slide" Target="slide3.xml"/><Relationship Id="rId8" Type="http://schemas.openxmlformats.org/officeDocument/2006/relationships/customXml" Target="../../customXml/item29.xml"/><Relationship Id="rId3" Type="http://schemas.openxmlformats.org/officeDocument/2006/relationships/customXml" Target="../../customXml/item28.xml"/><Relationship Id="rId12" Type="http://schemas.openxmlformats.org/officeDocument/2006/relationships/customXml" Target="../../customXml/item106.xml"/><Relationship Id="rId17" Type="http://schemas.openxmlformats.org/officeDocument/2006/relationships/customXml" Target="../../customXml/item98.xml"/><Relationship Id="rId25" Type="http://schemas.openxmlformats.org/officeDocument/2006/relationships/customXml" Target="../../customXml/item178.xml"/><Relationship Id="rId33" Type="http://schemas.openxmlformats.org/officeDocument/2006/relationships/customXml" Target="../../customXml/item168.xml"/><Relationship Id="rId38" Type="http://schemas.openxmlformats.org/officeDocument/2006/relationships/image" Target="../media/image6.png"/><Relationship Id="rId46" Type="http://schemas.openxmlformats.org/officeDocument/2006/relationships/slide" Target="slide2.xml"/><Relationship Id="rId20" Type="http://schemas.openxmlformats.org/officeDocument/2006/relationships/customXml" Target="../../customXml/item169.xml"/><Relationship Id="rId4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7.xml"/><Relationship Id="rId18" Type="http://schemas.openxmlformats.org/officeDocument/2006/relationships/customXml" Target="../../customXml/item184.xml"/><Relationship Id="rId26" Type="http://schemas.openxmlformats.org/officeDocument/2006/relationships/customXml" Target="../../customXml/item186.xml"/><Relationship Id="rId39" Type="http://schemas.openxmlformats.org/officeDocument/2006/relationships/slide" Target="slide2.xml"/><Relationship Id="rId21" Type="http://schemas.openxmlformats.org/officeDocument/2006/relationships/customXml" Target="../../customXml/item190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85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182.xml"/><Relationship Id="rId25" Type="http://schemas.openxmlformats.org/officeDocument/2006/relationships/customXml" Target="../../customXml/item189.xml"/><Relationship Id="rId33" Type="http://schemas.openxmlformats.org/officeDocument/2006/relationships/image" Target="../media/image4.png"/><Relationship Id="rId38" Type="http://schemas.openxmlformats.org/officeDocument/2006/relationships/slide" Target="slide3.xml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180.xml"/><Relationship Id="rId20" Type="http://schemas.openxmlformats.org/officeDocument/2006/relationships/customXml" Target="../../customXml/item188.xml"/><Relationship Id="rId29" Type="http://schemas.openxmlformats.org/officeDocument/2006/relationships/customXml" Target="../../customXml/item181.xml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48.xml"/><Relationship Id="rId24" Type="http://schemas.openxmlformats.org/officeDocument/2006/relationships/customXml" Target="../../customXml/item191.xml"/><Relationship Id="rId32" Type="http://schemas.openxmlformats.org/officeDocument/2006/relationships/image" Target="../media/image11.emf"/><Relationship Id="rId37" Type="http://schemas.openxmlformats.org/officeDocument/2006/relationships/slide" Target="slide5.xml"/><Relationship Id="rId5" Type="http://schemas.openxmlformats.org/officeDocument/2006/relationships/customXml" Target="../../customXml/item30.xml"/><Relationship Id="rId15" Type="http://schemas.openxmlformats.org/officeDocument/2006/relationships/customXml" Target="../../customXml/item147.xml"/><Relationship Id="rId23" Type="http://schemas.openxmlformats.org/officeDocument/2006/relationships/customXml" Target="../../customXml/item234.xml"/><Relationship Id="rId28" Type="http://schemas.openxmlformats.org/officeDocument/2006/relationships/customXml" Target="../../customXml/item183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21.xml"/><Relationship Id="rId19" Type="http://schemas.openxmlformats.org/officeDocument/2006/relationships/customXml" Target="../../customXml/item187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132.xml"/><Relationship Id="rId22" Type="http://schemas.openxmlformats.org/officeDocument/2006/relationships/customXml" Target="../../customXml/item233.xml"/><Relationship Id="rId27" Type="http://schemas.openxmlformats.org/officeDocument/2006/relationships/customXml" Target="../../customXml/item185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9.png"/><Relationship Id="rId8" Type="http://schemas.openxmlformats.org/officeDocument/2006/relationships/customXml" Target="../../customXml/item112.xml"/><Relationship Id="rId3" Type="http://schemas.openxmlformats.org/officeDocument/2006/relationships/customXml" Target="../../customXml/item6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6.xml"/><Relationship Id="rId18" Type="http://schemas.openxmlformats.org/officeDocument/2006/relationships/customXml" Target="../../customXml/item198.xml"/><Relationship Id="rId26" Type="http://schemas.openxmlformats.org/officeDocument/2006/relationships/customXml" Target="../../customXml/item192.xml"/><Relationship Id="rId3" Type="http://schemas.openxmlformats.org/officeDocument/2006/relationships/customXml" Target="../../customXml/item99.xml"/><Relationship Id="rId21" Type="http://schemas.openxmlformats.org/officeDocument/2006/relationships/customXml" Target="../../customXml/item238.xml"/><Relationship Id="rId34" Type="http://schemas.openxmlformats.org/officeDocument/2006/relationships/slide" Target="slide7.xml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57.xml"/><Relationship Id="rId17" Type="http://schemas.openxmlformats.org/officeDocument/2006/relationships/customXml" Target="../../customXml/item196.xml"/><Relationship Id="rId25" Type="http://schemas.openxmlformats.org/officeDocument/2006/relationships/customXml" Target="../../customXml/item195.xml"/><Relationship Id="rId33" Type="http://schemas.openxmlformats.org/officeDocument/2006/relationships/slide" Target="slide6.xml"/><Relationship Id="rId2" Type="http://schemas.openxmlformats.org/officeDocument/2006/relationships/customXml" Target="../../customXml/item71.xml"/><Relationship Id="rId16" Type="http://schemas.openxmlformats.org/officeDocument/2006/relationships/customXml" Target="../../customXml/item194.xml"/><Relationship Id="rId20" Type="http://schemas.openxmlformats.org/officeDocument/2006/relationships/customXml" Target="../../customXml/item237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140.xml"/><Relationship Id="rId24" Type="http://schemas.openxmlformats.org/officeDocument/2006/relationships/customXml" Target="../../customXml/item197.xml"/><Relationship Id="rId32" Type="http://schemas.openxmlformats.org/officeDocument/2006/relationships/image" Target="../media/image10.png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193.xml"/><Relationship Id="rId23" Type="http://schemas.openxmlformats.org/officeDocument/2006/relationships/customXml" Target="../../customXml/item199.xml"/><Relationship Id="rId28" Type="http://schemas.openxmlformats.org/officeDocument/2006/relationships/image" Target="../media/image2.png"/><Relationship Id="rId36" Type="http://schemas.openxmlformats.org/officeDocument/2006/relationships/slide" Target="slide4.xml"/><Relationship Id="rId10" Type="http://schemas.openxmlformats.org/officeDocument/2006/relationships/customXml" Target="../../customXml/item150.xml"/><Relationship Id="rId19" Type="http://schemas.openxmlformats.org/officeDocument/2006/relationships/customXml" Target="../../customXml/item235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125.xml"/><Relationship Id="rId14" Type="http://schemas.openxmlformats.org/officeDocument/2006/relationships/customXml" Target="../../customXml/item113.xml"/><Relationship Id="rId22" Type="http://schemas.openxmlformats.org/officeDocument/2006/relationships/customXml" Target="../../customXml/item236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4.png"/><Relationship Id="rId35" Type="http://schemas.openxmlformats.org/officeDocument/2006/relationships/slide" Target="slide2.xml"/><Relationship Id="rId8" Type="http://schemas.openxmlformats.org/officeDocument/2006/relationships/customXml" Target="../../customXml/item9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.xml"/><Relationship Id="rId18" Type="http://schemas.openxmlformats.org/officeDocument/2006/relationships/customXml" Target="../../customXml/item37.xml"/><Relationship Id="rId26" Type="http://schemas.openxmlformats.org/officeDocument/2006/relationships/customXml" Target="../../customXml/item8.xml"/><Relationship Id="rId39" Type="http://schemas.openxmlformats.org/officeDocument/2006/relationships/customXml" Target="../../customXml/item241.xml"/><Relationship Id="rId21" Type="http://schemas.openxmlformats.org/officeDocument/2006/relationships/customXml" Target="../../customXml/item137.xml"/><Relationship Id="rId34" Type="http://schemas.openxmlformats.org/officeDocument/2006/relationships/customXml" Target="../../customXml/item206.xml"/><Relationship Id="rId42" Type="http://schemas.openxmlformats.org/officeDocument/2006/relationships/customXml" Target="../../customXml/item211.xml"/><Relationship Id="rId47" Type="http://schemas.openxmlformats.org/officeDocument/2006/relationships/customXml" Target="../../customXml/item201.xml"/><Relationship Id="rId50" Type="http://schemas.openxmlformats.org/officeDocument/2006/relationships/image" Target="../media/image4.png"/><Relationship Id="rId55" Type="http://schemas.openxmlformats.org/officeDocument/2006/relationships/slide" Target="slide5.xml"/><Relationship Id="rId7" Type="http://schemas.openxmlformats.org/officeDocument/2006/relationships/customXml" Target="../../customXml/item49.xml"/><Relationship Id="rId2" Type="http://schemas.openxmlformats.org/officeDocument/2006/relationships/customXml" Target="../../customXml/item121.xml"/><Relationship Id="rId16" Type="http://schemas.openxmlformats.org/officeDocument/2006/relationships/customXml" Target="../../customXml/item15.xml"/><Relationship Id="rId29" Type="http://schemas.openxmlformats.org/officeDocument/2006/relationships/customXml" Target="../../customXml/item88.xml"/><Relationship Id="rId11" Type="http://schemas.openxmlformats.org/officeDocument/2006/relationships/customXml" Target="../../customXml/item143.xml"/><Relationship Id="rId24" Type="http://schemas.openxmlformats.org/officeDocument/2006/relationships/customXml" Target="../../customXml/item87.xml"/><Relationship Id="rId32" Type="http://schemas.openxmlformats.org/officeDocument/2006/relationships/customXml" Target="../../customXml/item202.xml"/><Relationship Id="rId37" Type="http://schemas.openxmlformats.org/officeDocument/2006/relationships/customXml" Target="../../customXml/item212.xml"/><Relationship Id="rId40" Type="http://schemas.openxmlformats.org/officeDocument/2006/relationships/customXml" Target="../../customXml/item242.xml"/><Relationship Id="rId45" Type="http://schemas.openxmlformats.org/officeDocument/2006/relationships/customXml" Target="../../customXml/item205.xml"/><Relationship Id="rId53" Type="http://schemas.openxmlformats.org/officeDocument/2006/relationships/slide" Target="slide6.xml"/><Relationship Id="rId5" Type="http://schemas.openxmlformats.org/officeDocument/2006/relationships/customXml" Target="../../customXml/item91.xml"/><Relationship Id="rId10" Type="http://schemas.openxmlformats.org/officeDocument/2006/relationships/customXml" Target="../../customXml/item133.xml"/><Relationship Id="rId19" Type="http://schemas.openxmlformats.org/officeDocument/2006/relationships/customXml" Target="../../customXml/item101.xml"/><Relationship Id="rId31" Type="http://schemas.openxmlformats.org/officeDocument/2006/relationships/customXml" Target="../../customXml/item200.xml"/><Relationship Id="rId44" Type="http://schemas.openxmlformats.org/officeDocument/2006/relationships/customXml" Target="../../customXml/item207.xml"/><Relationship Id="rId52" Type="http://schemas.openxmlformats.org/officeDocument/2006/relationships/image" Target="../media/image14.png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114.xml"/><Relationship Id="rId14" Type="http://schemas.openxmlformats.org/officeDocument/2006/relationships/customXml" Target="../../customXml/item156.xml"/><Relationship Id="rId22" Type="http://schemas.openxmlformats.org/officeDocument/2006/relationships/customXml" Target="../../customXml/item151.xml"/><Relationship Id="rId27" Type="http://schemas.openxmlformats.org/officeDocument/2006/relationships/customXml" Target="../../customXml/item23.xml"/><Relationship Id="rId30" Type="http://schemas.openxmlformats.org/officeDocument/2006/relationships/customXml" Target="../../customXml/item116.xml"/><Relationship Id="rId35" Type="http://schemas.openxmlformats.org/officeDocument/2006/relationships/customXml" Target="../../customXml/item208.xml"/><Relationship Id="rId43" Type="http://schemas.openxmlformats.org/officeDocument/2006/relationships/customXml" Target="../../customXml/item209.xml"/><Relationship Id="rId48" Type="http://schemas.openxmlformats.org/officeDocument/2006/relationships/slideLayout" Target="../slideLayouts/slideLayout1.xml"/><Relationship Id="rId8" Type="http://schemas.openxmlformats.org/officeDocument/2006/relationships/customXml" Target="../../customXml/item79.xml"/><Relationship Id="rId51" Type="http://schemas.openxmlformats.org/officeDocument/2006/relationships/image" Target="../media/image13.png"/><Relationship Id="rId3" Type="http://schemas.openxmlformats.org/officeDocument/2006/relationships/customXml" Target="../../customXml/item122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65.xml"/><Relationship Id="rId25" Type="http://schemas.openxmlformats.org/officeDocument/2006/relationships/customXml" Target="../../customXml/item115.xml"/><Relationship Id="rId33" Type="http://schemas.openxmlformats.org/officeDocument/2006/relationships/customXml" Target="../../customXml/item204.xml"/><Relationship Id="rId38" Type="http://schemas.openxmlformats.org/officeDocument/2006/relationships/customXml" Target="../../customXml/item239.xml"/><Relationship Id="rId46" Type="http://schemas.openxmlformats.org/officeDocument/2006/relationships/customXml" Target="../../customXml/item203.xml"/><Relationship Id="rId20" Type="http://schemas.openxmlformats.org/officeDocument/2006/relationships/customXml" Target="../../customXml/item126.xml"/><Relationship Id="rId41" Type="http://schemas.openxmlformats.org/officeDocument/2006/relationships/customXml" Target="../../customXml/item240.xml"/><Relationship Id="rId54" Type="http://schemas.openxmlformats.org/officeDocument/2006/relationships/slide" Target="slide7.xml"/><Relationship Id="rId1" Type="http://schemas.openxmlformats.org/officeDocument/2006/relationships/customXml" Target="../../customXml/item145.xml"/><Relationship Id="rId6" Type="http://schemas.openxmlformats.org/officeDocument/2006/relationships/customXml" Target="../../customXml/item22.xml"/><Relationship Id="rId15" Type="http://schemas.openxmlformats.org/officeDocument/2006/relationships/customXml" Target="../../customXml/item100.xml"/><Relationship Id="rId23" Type="http://schemas.openxmlformats.org/officeDocument/2006/relationships/customXml" Target="../../customXml/item58.xml"/><Relationship Id="rId28" Type="http://schemas.openxmlformats.org/officeDocument/2006/relationships/customXml" Target="../../customXml/item50.xml"/><Relationship Id="rId36" Type="http://schemas.openxmlformats.org/officeDocument/2006/relationships/customXml" Target="../../customXml/item210.xml"/><Relationship Id="rId4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7.xml"/><Relationship Id="rId18" Type="http://schemas.openxmlformats.org/officeDocument/2006/relationships/customXml" Target="../../customXml/item153.xml"/><Relationship Id="rId26" Type="http://schemas.openxmlformats.org/officeDocument/2006/relationships/customXml" Target="../../customXml/item53.xml"/><Relationship Id="rId39" Type="http://schemas.openxmlformats.org/officeDocument/2006/relationships/customXml" Target="../../customXml/item223.xml"/><Relationship Id="rId21" Type="http://schemas.openxmlformats.org/officeDocument/2006/relationships/customXml" Target="../../customXml/item52.xml"/><Relationship Id="rId34" Type="http://schemas.openxmlformats.org/officeDocument/2006/relationships/customXml" Target="../../customXml/item222.xml"/><Relationship Id="rId42" Type="http://schemas.openxmlformats.org/officeDocument/2006/relationships/customXml" Target="../../customXml/item216.xml"/><Relationship Id="rId47" Type="http://schemas.openxmlformats.org/officeDocument/2006/relationships/image" Target="../media/image13.png"/><Relationship Id="rId50" Type="http://schemas.openxmlformats.org/officeDocument/2006/relationships/slide" Target="slide7.xml"/><Relationship Id="rId7" Type="http://schemas.openxmlformats.org/officeDocument/2006/relationships/customXml" Target="../../customXml/item108.xml"/><Relationship Id="rId2" Type="http://schemas.openxmlformats.org/officeDocument/2006/relationships/customXml" Target="../../customXml/item117.xml"/><Relationship Id="rId16" Type="http://schemas.openxmlformats.org/officeDocument/2006/relationships/customXml" Target="../../customXml/item67.xml"/><Relationship Id="rId29" Type="http://schemas.openxmlformats.org/officeDocument/2006/relationships/customXml" Target="../../customXml/item213.xml"/><Relationship Id="rId11" Type="http://schemas.openxmlformats.org/officeDocument/2006/relationships/customXml" Target="../../customXml/item66.xml"/><Relationship Id="rId24" Type="http://schemas.openxmlformats.org/officeDocument/2006/relationships/customXml" Target="../../customXml/item135.xml"/><Relationship Id="rId32" Type="http://schemas.openxmlformats.org/officeDocument/2006/relationships/customXml" Target="../../customXml/item219.xml"/><Relationship Id="rId37" Type="http://schemas.openxmlformats.org/officeDocument/2006/relationships/customXml" Target="../../customXml/item246.xml"/><Relationship Id="rId40" Type="http://schemas.openxmlformats.org/officeDocument/2006/relationships/customXml" Target="../../customXml/item220.xml"/><Relationship Id="rId45" Type="http://schemas.openxmlformats.org/officeDocument/2006/relationships/image" Target="../media/image2.png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31.xml"/><Relationship Id="rId23" Type="http://schemas.openxmlformats.org/officeDocument/2006/relationships/customXml" Target="../../customXml/item118.xml"/><Relationship Id="rId28" Type="http://schemas.openxmlformats.org/officeDocument/2006/relationships/customXml" Target="../../customXml/item119.xml"/><Relationship Id="rId36" Type="http://schemas.openxmlformats.org/officeDocument/2006/relationships/customXml" Target="../../customXml/item245.xml"/><Relationship Id="rId49" Type="http://schemas.openxmlformats.org/officeDocument/2006/relationships/image" Target="../media/image4.png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13.xml"/><Relationship Id="rId31" Type="http://schemas.openxmlformats.org/officeDocument/2006/relationships/customXml" Target="../../customXml/item217.xml"/><Relationship Id="rId44" Type="http://schemas.openxmlformats.org/officeDocument/2006/relationships/slideLayout" Target="../slideLayouts/slideLayout1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141.xml"/><Relationship Id="rId22" Type="http://schemas.openxmlformats.org/officeDocument/2006/relationships/customXml" Target="../../customXml/item89.xml"/><Relationship Id="rId27" Type="http://schemas.openxmlformats.org/officeDocument/2006/relationships/customXml" Target="../../customXml/item90.xml"/><Relationship Id="rId30" Type="http://schemas.openxmlformats.org/officeDocument/2006/relationships/customXml" Target="../../customXml/item215.xml"/><Relationship Id="rId35" Type="http://schemas.openxmlformats.org/officeDocument/2006/relationships/customXml" Target="../../customXml/item243.xml"/><Relationship Id="rId43" Type="http://schemas.openxmlformats.org/officeDocument/2006/relationships/customXml" Target="../../customXml/item214.xml"/><Relationship Id="rId48" Type="http://schemas.openxmlformats.org/officeDocument/2006/relationships/image" Target="../media/image14.png"/><Relationship Id="rId8" Type="http://schemas.openxmlformats.org/officeDocument/2006/relationships/customXml" Target="../../customXml/item159.xml"/><Relationship Id="rId51" Type="http://schemas.openxmlformats.org/officeDocument/2006/relationships/slide" Target="slide6.xml"/><Relationship Id="rId3" Type="http://schemas.openxmlformats.org/officeDocument/2006/relationships/customXml" Target="../../customXml/item134.xml"/><Relationship Id="rId12" Type="http://schemas.openxmlformats.org/officeDocument/2006/relationships/customXml" Target="../../customXml/item102.xml"/><Relationship Id="rId17" Type="http://schemas.openxmlformats.org/officeDocument/2006/relationships/customXml" Target="../../customXml/item94.xml"/><Relationship Id="rId25" Type="http://schemas.openxmlformats.org/officeDocument/2006/relationships/customXml" Target="../../customXml/item149.xml"/><Relationship Id="rId33" Type="http://schemas.openxmlformats.org/officeDocument/2006/relationships/customXml" Target="../../customXml/item221.xml"/><Relationship Id="rId38" Type="http://schemas.openxmlformats.org/officeDocument/2006/relationships/customXml" Target="../../customXml/item244.xml"/><Relationship Id="rId46" Type="http://schemas.openxmlformats.org/officeDocument/2006/relationships/image" Target="../media/image15.png"/><Relationship Id="rId20" Type="http://schemas.openxmlformats.org/officeDocument/2006/relationships/customXml" Target="../../customXml/item32.xml"/><Relationship Id="rId41" Type="http://schemas.openxmlformats.org/officeDocument/2006/relationships/customXml" Target="../../customXml/item218.xml"/><Relationship Id="rId1" Type="http://schemas.openxmlformats.org/officeDocument/2006/relationships/customXml" Target="../../customXml/item80.xml"/><Relationship Id="rId6" Type="http://schemas.openxmlformats.org/officeDocument/2006/relationships/customXml" Target="../../customXml/item8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5.xml"/><Relationship Id="rId18" Type="http://schemas.openxmlformats.org/officeDocument/2006/relationships/customXml" Target="../../customXml/item136.xml"/><Relationship Id="rId26" Type="http://schemas.openxmlformats.org/officeDocument/2006/relationships/customXml" Target="../../customXml/item73.xml"/><Relationship Id="rId39" Type="http://schemas.openxmlformats.org/officeDocument/2006/relationships/customXml" Target="../../customXml/item247.xml"/><Relationship Id="rId21" Type="http://schemas.openxmlformats.org/officeDocument/2006/relationships/customXml" Target="../../customXml/item83.xml"/><Relationship Id="rId34" Type="http://schemas.openxmlformats.org/officeDocument/2006/relationships/customXml" Target="../../customXml/item9.xml"/><Relationship Id="rId42" Type="http://schemas.openxmlformats.org/officeDocument/2006/relationships/customXml" Target="../../customXml/item248.xml"/><Relationship Id="rId47" Type="http://schemas.openxmlformats.org/officeDocument/2006/relationships/image" Target="../media/image14.png"/><Relationship Id="rId50" Type="http://schemas.openxmlformats.org/officeDocument/2006/relationships/image" Target="../media/image4.png"/><Relationship Id="rId7" Type="http://schemas.openxmlformats.org/officeDocument/2006/relationships/customXml" Target="../../customXml/item68.xml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24.xml"/><Relationship Id="rId29" Type="http://schemas.openxmlformats.org/officeDocument/2006/relationships/customXml" Target="../../customXml/item144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16.xml"/><Relationship Id="rId32" Type="http://schemas.openxmlformats.org/officeDocument/2006/relationships/customXml" Target="../../customXml/item96.xml"/><Relationship Id="rId37" Type="http://schemas.openxmlformats.org/officeDocument/2006/relationships/customXml" Target="../../customXml/item226.xml"/><Relationship Id="rId40" Type="http://schemas.openxmlformats.org/officeDocument/2006/relationships/customXml" Target="../../customXml/item249.xml"/><Relationship Id="rId45" Type="http://schemas.openxmlformats.org/officeDocument/2006/relationships/slideLayout" Target="../slideLayouts/slideLayout1.xml"/><Relationship Id="rId5" Type="http://schemas.openxmlformats.org/officeDocument/2006/relationships/customXml" Target="../../customXml/item20.xml"/><Relationship Id="rId15" Type="http://schemas.openxmlformats.org/officeDocument/2006/relationships/customXml" Target="../../customXml/item14.xml"/><Relationship Id="rId23" Type="http://schemas.openxmlformats.org/officeDocument/2006/relationships/customXml" Target="../../customXml/item6.xml"/><Relationship Id="rId28" Type="http://schemas.openxmlformats.org/officeDocument/2006/relationships/customXml" Target="../../customXml/item129.xml"/><Relationship Id="rId36" Type="http://schemas.openxmlformats.org/officeDocument/2006/relationships/customXml" Target="../../customXml/item224.xml"/><Relationship Id="rId49" Type="http://schemas.openxmlformats.org/officeDocument/2006/relationships/image" Target="../media/image16.png"/><Relationship Id="rId10" Type="http://schemas.openxmlformats.org/officeDocument/2006/relationships/customXml" Target="../../customXml/item142.xml"/><Relationship Id="rId19" Type="http://schemas.openxmlformats.org/officeDocument/2006/relationships/customXml" Target="../../customXml/item152.xml"/><Relationship Id="rId31" Type="http://schemas.openxmlformats.org/officeDocument/2006/relationships/customXml" Target="../../customXml/item70.xml"/><Relationship Id="rId44" Type="http://schemas.openxmlformats.org/officeDocument/2006/relationships/customXml" Target="../../customXml/item225.xml"/><Relationship Id="rId52" Type="http://schemas.openxmlformats.org/officeDocument/2006/relationships/slide" Target="slide7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128.xml"/><Relationship Id="rId14" Type="http://schemas.openxmlformats.org/officeDocument/2006/relationships/customXml" Target="../../customXml/item157.xml"/><Relationship Id="rId22" Type="http://schemas.openxmlformats.org/officeDocument/2006/relationships/customXml" Target="../../customXml/item120.xml"/><Relationship Id="rId27" Type="http://schemas.openxmlformats.org/officeDocument/2006/relationships/customXml" Target="../../customXml/item104.xml"/><Relationship Id="rId30" Type="http://schemas.openxmlformats.org/officeDocument/2006/relationships/customXml" Target="../../customXml/item41.xml"/><Relationship Id="rId35" Type="http://schemas.openxmlformats.org/officeDocument/2006/relationships/customXml" Target="../../customXml/item25.xml"/><Relationship Id="rId43" Type="http://schemas.openxmlformats.org/officeDocument/2006/relationships/customXml" Target="../../customXml/item227.xml"/><Relationship Id="rId48" Type="http://schemas.openxmlformats.org/officeDocument/2006/relationships/image" Target="../media/image13.png"/><Relationship Id="rId8" Type="http://schemas.openxmlformats.org/officeDocument/2006/relationships/customXml" Target="../../customXml/item103.xml"/><Relationship Id="rId51" Type="http://schemas.openxmlformats.org/officeDocument/2006/relationships/slide" Target="slide6.xml"/><Relationship Id="rId3" Type="http://schemas.openxmlformats.org/officeDocument/2006/relationships/customXml" Target="../../customXml/item109.xml"/><Relationship Id="rId12" Type="http://schemas.openxmlformats.org/officeDocument/2006/relationships/customXml" Target="../../customXml/item69.xml"/><Relationship Id="rId17" Type="http://schemas.openxmlformats.org/officeDocument/2006/relationships/customXml" Target="../../customXml/item54.xml"/><Relationship Id="rId25" Type="http://schemas.openxmlformats.org/officeDocument/2006/relationships/customXml" Target="../../customXml/item40.xml"/><Relationship Id="rId33" Type="http://schemas.openxmlformats.org/officeDocument/2006/relationships/customXml" Target="../../customXml/item158.xml"/><Relationship Id="rId38" Type="http://schemas.openxmlformats.org/officeDocument/2006/relationships/customXml" Target="../../customXml/item228.xml"/><Relationship Id="rId46" Type="http://schemas.openxmlformats.org/officeDocument/2006/relationships/image" Target="../media/image2.png"/><Relationship Id="rId20" Type="http://schemas.openxmlformats.org/officeDocument/2006/relationships/customXml" Target="../../customXml/item55.xml"/><Relationship Id="rId41" Type="http://schemas.openxmlformats.org/officeDocument/2006/relationships/customXml" Target="../../customXml/item250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4"/>
            </p:custDataLst>
          </p:nvPr>
        </p:nvSpPr>
        <p:spPr>
          <a:xfrm>
            <a:off x="2472252" y="310565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2488688" y="384436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tests</a:t>
            </a:r>
          </a:p>
        </p:txBody>
      </p:sp>
      <p:grpSp>
        <p:nvGrpSpPr>
          <p:cNvPr id="45" name="Callout"/>
          <p:cNvGrpSpPr/>
          <p:nvPr>
            <p:custDataLst>
              <p:custData r:id="rId6"/>
            </p:custDataLst>
          </p:nvPr>
        </p:nvGrpSpPr>
        <p:grpSpPr>
          <a:xfrm>
            <a:off x="3889487" y="219135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2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7"/>
            </p:custDataLst>
          </p:nvPr>
        </p:nvGrpSpPr>
        <p:grpSpPr>
          <a:xfrm>
            <a:off x="3889350" y="291310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2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  <a:endParaRPr lang="en-US" sz="1200" dirty="0"/>
            </a:p>
          </p:txBody>
        </p:sp>
      </p:grpSp>
      <p:grpSp>
        <p:nvGrpSpPr>
          <p:cNvPr id="51" name="Callout"/>
          <p:cNvGrpSpPr/>
          <p:nvPr>
            <p:custDataLst>
              <p:custData r:id="rId8"/>
            </p:custDataLst>
          </p:nvPr>
        </p:nvGrpSpPr>
        <p:grpSpPr>
          <a:xfrm>
            <a:off x="3889348" y="3605708"/>
            <a:ext cx="320451" cy="319476"/>
            <a:chOff x="4283964" y="3147930"/>
            <a:chExt cx="320451" cy="319476"/>
          </a:xfrm>
        </p:grpSpPr>
        <p:sp>
          <p:nvSpPr>
            <p:cNvPr id="52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>
              <a:hlinkClick r:id="rId3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  <a:endParaRPr lang="en-US" sz="1200" dirty="0"/>
            </a:p>
          </p:txBody>
        </p:sp>
      </p:grpSp>
      <p:pic>
        <p:nvPicPr>
          <p:cNvPr id="54" name="Picture 53"/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3044793" y="1778725"/>
            <a:ext cx="539008" cy="345967"/>
          </a:xfrm>
          <a:prstGeom prst="rect">
            <a:avLst/>
          </a:prstGeom>
        </p:spPr>
      </p:pic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9" name="Tile"/>
          <p:cNvSpPr/>
          <p:nvPr>
            <p:custDataLst>
              <p:custData r:id="rId10"/>
            </p:custDataLst>
          </p:nvPr>
        </p:nvSpPr>
        <p:spPr>
          <a:xfrm>
            <a:off x="7739392" y="1359420"/>
            <a:ext cx="2207742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Elige</a:t>
            </a:r>
            <a:r>
              <a:rPr lang="en-US" sz="1600" dirty="0" smtClean="0">
                <a:latin typeface="SF Text" panose="00000500000000000000" pitchFamily="50" charset="0"/>
                <a:ea typeface="SF Text" panose="00000500000000000000" pitchFamily="50" charset="0"/>
              </a:rPr>
              <a:t> el test a </a:t>
            </a:r>
            <a:r>
              <a:rPr lang="en-US" sz="16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realizar</a:t>
            </a:r>
            <a:endParaRPr lang="en-US" sz="16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60" name="Content"/>
          <p:cNvSpPr/>
          <p:nvPr>
            <p:custDataLst>
              <p:custData r:id="rId11"/>
            </p:custDataLst>
          </p:nvPr>
        </p:nvSpPr>
        <p:spPr>
          <a:xfrm>
            <a:off x="7959151" y="2018304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Móviles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2"/>
            </p:custDataLst>
          </p:nvPr>
        </p:nvSpPr>
        <p:spPr>
          <a:xfrm>
            <a:off x="7959184" y="259977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OGE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3"/>
            </p:custDataLst>
          </p:nvPr>
        </p:nvSpPr>
        <p:spPr>
          <a:xfrm>
            <a:off x="7953316" y="3174431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Swift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67" y="10019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Callout"/>
          <p:cNvGrpSpPr/>
          <p:nvPr>
            <p:custDataLst>
              <p:custData r:id="rId15"/>
            </p:custDataLst>
          </p:nvPr>
        </p:nvGrpSpPr>
        <p:grpSpPr>
          <a:xfrm>
            <a:off x="9433037" y="1872262"/>
            <a:ext cx="320451" cy="319476"/>
            <a:chOff x="4283964" y="3147930"/>
            <a:chExt cx="320451" cy="319476"/>
          </a:xfrm>
        </p:grpSpPr>
        <p:sp>
          <p:nvSpPr>
            <p:cNvPr id="56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grpSp>
        <p:nvGrpSpPr>
          <p:cNvPr id="58" name="Callout"/>
          <p:cNvGrpSpPr/>
          <p:nvPr>
            <p:custDataLst>
              <p:custData r:id="rId16"/>
            </p:custDataLst>
          </p:nvPr>
        </p:nvGrpSpPr>
        <p:grpSpPr>
          <a:xfrm>
            <a:off x="9448912" y="2510437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65" name="Callout"/>
          <p:cNvGrpSpPr/>
          <p:nvPr>
            <p:custDataLst>
              <p:custData r:id="rId17"/>
            </p:custDataLst>
          </p:nvPr>
        </p:nvGrpSpPr>
        <p:grpSpPr>
          <a:xfrm>
            <a:off x="9448912" y="3062887"/>
            <a:ext cx="320451" cy="319476"/>
            <a:chOff x="4283964" y="3147930"/>
            <a:chExt cx="320451" cy="319476"/>
          </a:xfrm>
        </p:grpSpPr>
        <p:sp>
          <p:nvSpPr>
            <p:cNvPr id="66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grpSp>
        <p:nvGrpSpPr>
          <p:cNvPr id="69" name="Callout"/>
          <p:cNvGrpSpPr/>
          <p:nvPr>
            <p:custDataLst>
              <p:custData r:id="rId18"/>
            </p:custDataLst>
          </p:nvPr>
        </p:nvGrpSpPr>
        <p:grpSpPr>
          <a:xfrm>
            <a:off x="7857423" y="993704"/>
            <a:ext cx="320451" cy="319476"/>
            <a:chOff x="4283964" y="3147930"/>
            <a:chExt cx="320451" cy="319476"/>
          </a:xfrm>
        </p:grpSpPr>
        <p:sp>
          <p:nvSpPr>
            <p:cNvPr id="70" name="Circle"/>
            <p:cNvSpPr/>
            <p:nvPr>
              <p:custDataLst>
                <p:custData r:id="rId1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Content">
              <a:hlinkClick r:id="rId2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9" name="Tile"/>
          <p:cNvSpPr/>
          <p:nvPr>
            <p:custDataLst>
              <p:custData r:id="rId2"/>
            </p:custDataLst>
          </p:nvPr>
        </p:nvSpPr>
        <p:spPr>
          <a:xfrm>
            <a:off x="2515662" y="1280579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0" name="Content"/>
          <p:cNvSpPr/>
          <p:nvPr>
            <p:custDataLst>
              <p:custData r:id="rId3"/>
            </p:custDataLst>
          </p:nvPr>
        </p:nvSpPr>
        <p:spPr>
          <a:xfrm>
            <a:off x="2472252" y="1606759"/>
            <a:ext cx="16528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472252" y="286052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5"/>
            </p:custDataLst>
          </p:nvPr>
        </p:nvSpPr>
        <p:spPr>
          <a:xfrm>
            <a:off x="2472252" y="3398766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2472252" y="392407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7"/>
            </p:custDataLst>
          </p:nvPr>
        </p:nvSpPr>
        <p:spPr>
          <a:xfrm>
            <a:off x="2472252" y="444938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8" name="Tile"/>
          <p:cNvSpPr/>
          <p:nvPr>
            <p:custDataLst>
              <p:custData r:id="rId8"/>
            </p:custDataLst>
          </p:nvPr>
        </p:nvSpPr>
        <p:spPr>
          <a:xfrm>
            <a:off x="2560776" y="5013261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30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69" name="Picture 4" descr="Resultado de imagen de swift apple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88" y="1932782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t-dantay\Documents\First24\error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57" y="105197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0"/>
            </p:custDataLst>
          </p:nvPr>
        </p:nvSpPr>
        <p:spPr>
          <a:xfrm>
            <a:off x="7739392" y="1056046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11"/>
            </p:custDataLst>
          </p:nvPr>
        </p:nvSpPr>
        <p:spPr>
          <a:xfrm>
            <a:off x="7822731" y="1865718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505337" y="1407727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13"/>
            </p:custDataLst>
          </p:nvPr>
        </p:nvSpPr>
        <p:spPr>
          <a:xfrm>
            <a:off x="7822730" y="210672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14"/>
            </p:custDataLst>
          </p:nvPr>
        </p:nvSpPr>
        <p:spPr>
          <a:xfrm>
            <a:off x="7827663" y="2177343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15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508441" y="2951355"/>
            <a:ext cx="594606" cy="500505"/>
          </a:xfrm>
          <a:prstGeom prst="rect">
            <a:avLst/>
          </a:prstGeom>
        </p:spPr>
      </p:pic>
      <p:sp>
        <p:nvSpPr>
          <p:cNvPr id="82" name="Content"/>
          <p:cNvSpPr/>
          <p:nvPr>
            <p:custDataLst>
              <p:custData r:id="rId16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17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3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3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18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46" name="Callout"/>
          <p:cNvGrpSpPr/>
          <p:nvPr>
            <p:custDataLst>
              <p:custData r:id="rId19"/>
            </p:custDataLst>
          </p:nvPr>
        </p:nvGrpSpPr>
        <p:grpSpPr>
          <a:xfrm>
            <a:off x="4269898" y="3329426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/>
            </a:p>
          </p:txBody>
        </p:sp>
      </p:grpSp>
      <p:grpSp>
        <p:nvGrpSpPr>
          <p:cNvPr id="49" name="Callout"/>
          <p:cNvGrpSpPr/>
          <p:nvPr>
            <p:custDataLst>
              <p:custData r:id="rId20"/>
            </p:custDataLst>
          </p:nvPr>
        </p:nvGrpSpPr>
        <p:grpSpPr>
          <a:xfrm>
            <a:off x="4262009" y="3793009"/>
            <a:ext cx="320451" cy="319476"/>
            <a:chOff x="4283964" y="3147930"/>
            <a:chExt cx="320451" cy="319476"/>
          </a:xfrm>
        </p:grpSpPr>
        <p:sp>
          <p:nvSpPr>
            <p:cNvPr id="50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Content">
              <a:hlinkClick r:id="rId4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52" name="Callout"/>
          <p:cNvGrpSpPr/>
          <p:nvPr>
            <p:custDataLst>
              <p:custData r:id="rId21"/>
            </p:custDataLst>
          </p:nvPr>
        </p:nvGrpSpPr>
        <p:grpSpPr>
          <a:xfrm>
            <a:off x="4267312" y="4251925"/>
            <a:ext cx="320451" cy="319476"/>
            <a:chOff x="4283964" y="3147930"/>
            <a:chExt cx="320451" cy="319476"/>
          </a:xfrm>
        </p:grpSpPr>
        <p:sp>
          <p:nvSpPr>
            <p:cNvPr id="53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grpSp>
        <p:nvGrpSpPr>
          <p:cNvPr id="55" name="StickyNote"/>
          <p:cNvGrpSpPr/>
          <p:nvPr>
            <p:custDataLst>
              <p:custData r:id="rId22"/>
            </p:custDataLst>
          </p:nvPr>
        </p:nvGrpSpPr>
        <p:grpSpPr>
          <a:xfrm>
            <a:off x="4873405" y="3081588"/>
            <a:ext cx="2063734" cy="1684977"/>
            <a:chOff x="3886200" y="2629126"/>
            <a:chExt cx="2178896" cy="3805804"/>
          </a:xfrm>
        </p:grpSpPr>
        <p:sp>
          <p:nvSpPr>
            <p:cNvPr id="56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57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8" name="Callout"/>
          <p:cNvGrpSpPr/>
          <p:nvPr>
            <p:custDataLst>
              <p:custData r:id="rId23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66" name="Callout"/>
          <p:cNvGrpSpPr/>
          <p:nvPr>
            <p:custDataLst>
              <p:custData r:id="rId24"/>
            </p:custDataLst>
          </p:nvPr>
        </p:nvGrpSpPr>
        <p:grpSpPr>
          <a:xfrm>
            <a:off x="9463199" y="3816950"/>
            <a:ext cx="320451" cy="319476"/>
            <a:chOff x="4283964" y="3147930"/>
            <a:chExt cx="320451" cy="319476"/>
          </a:xfrm>
        </p:grpSpPr>
        <p:sp>
          <p:nvSpPr>
            <p:cNvPr id="74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Content">
              <a:hlinkClick r:id="rId4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grpSp>
        <p:nvGrpSpPr>
          <p:cNvPr id="88" name="Callout"/>
          <p:cNvGrpSpPr/>
          <p:nvPr>
            <p:custDataLst>
              <p:custData r:id="rId25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26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92" name="Callout"/>
          <p:cNvGrpSpPr/>
          <p:nvPr>
            <p:custDataLst>
              <p:custData r:id="rId27"/>
            </p:custDataLst>
          </p:nvPr>
        </p:nvGrpSpPr>
        <p:grpSpPr>
          <a:xfrm>
            <a:off x="3932350" y="1016599"/>
            <a:ext cx="320451" cy="319476"/>
            <a:chOff x="4283964" y="3147930"/>
            <a:chExt cx="320451" cy="319476"/>
          </a:xfrm>
        </p:grpSpPr>
        <p:sp>
          <p:nvSpPr>
            <p:cNvPr id="93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ile"/>
          <p:cNvSpPr/>
          <p:nvPr>
            <p:custDataLst>
              <p:custData r:id="rId2"/>
            </p:custDataLst>
          </p:nvPr>
        </p:nvSpPr>
        <p:spPr>
          <a:xfrm>
            <a:off x="2154845" y="1113728"/>
            <a:ext cx="2371656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12803" y="1499777"/>
            <a:ext cx="393764" cy="387384"/>
          </a:xfrm>
          <a:prstGeom prst="rect">
            <a:avLst/>
          </a:prstGeom>
        </p:spPr>
      </p:pic>
      <p:pic>
        <p:nvPicPr>
          <p:cNvPr id="8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67" y="10019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ile"/>
          <p:cNvSpPr/>
          <p:nvPr>
            <p:custDataLst>
              <p:custData r:id="rId5"/>
            </p:custDataLst>
          </p:nvPr>
        </p:nvSpPr>
        <p:spPr>
          <a:xfrm>
            <a:off x="2400870" y="1850028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6"/>
            </p:custDataLst>
          </p:nvPr>
        </p:nvSpPr>
        <p:spPr>
          <a:xfrm>
            <a:off x="2400869" y="209103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7"/>
            </p:custDataLst>
          </p:nvPr>
        </p:nvSpPr>
        <p:spPr>
          <a:xfrm>
            <a:off x="2405802" y="2161653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2527394" y="343617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86580" y="2935665"/>
            <a:ext cx="594606" cy="500505"/>
          </a:xfrm>
          <a:prstGeom prst="rect">
            <a:avLst/>
          </a:prstGeom>
        </p:spPr>
      </p:pic>
      <p:sp>
        <p:nvSpPr>
          <p:cNvPr id="86" name="Content"/>
          <p:cNvSpPr/>
          <p:nvPr>
            <p:custDataLst>
              <p:custData r:id="rId9"/>
            </p:custDataLst>
          </p:nvPr>
        </p:nvSpPr>
        <p:spPr>
          <a:xfrm>
            <a:off x="2527394" y="391486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10"/>
            </p:custDataLst>
          </p:nvPr>
        </p:nvSpPr>
        <p:spPr>
          <a:xfrm>
            <a:off x="2526221" y="438841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3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3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Tile"/>
          <p:cNvSpPr/>
          <p:nvPr>
            <p:custDataLst>
              <p:custData r:id="rId11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91" name="Tile"/>
          <p:cNvSpPr/>
          <p:nvPr>
            <p:custDataLst>
              <p:custData r:id="rId12"/>
            </p:custDataLst>
          </p:nvPr>
        </p:nvSpPr>
        <p:spPr>
          <a:xfrm>
            <a:off x="7739392" y="1508901"/>
            <a:ext cx="2207742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Elige</a:t>
            </a:r>
            <a:r>
              <a:rPr lang="en-US" sz="1600" dirty="0" smtClean="0">
                <a:latin typeface="SF Text" panose="00000500000000000000" pitchFamily="50" charset="0"/>
                <a:ea typeface="SF Text" panose="00000500000000000000" pitchFamily="50" charset="0"/>
              </a:rPr>
              <a:t> el test del que </a:t>
            </a:r>
            <a:r>
              <a:rPr lang="en-US" sz="16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quiere</a:t>
            </a:r>
            <a:r>
              <a:rPr lang="en-US" sz="1600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6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consultar</a:t>
            </a:r>
            <a:r>
              <a:rPr lang="en-US" sz="1600" dirty="0" smtClean="0">
                <a:latin typeface="SF Text" panose="00000500000000000000" pitchFamily="50" charset="0"/>
                <a:ea typeface="SF Text" panose="00000500000000000000" pitchFamily="50" charset="0"/>
              </a:rPr>
              <a:t> el ranking</a:t>
            </a:r>
            <a:endParaRPr lang="en-US" sz="16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92" name="Content"/>
          <p:cNvSpPr/>
          <p:nvPr>
            <p:custDataLst>
              <p:custData r:id="rId13"/>
            </p:custDataLst>
          </p:nvPr>
        </p:nvSpPr>
        <p:spPr>
          <a:xfrm>
            <a:off x="7975454" y="230611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Móviles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Content"/>
          <p:cNvSpPr/>
          <p:nvPr>
            <p:custDataLst>
              <p:custData r:id="rId14"/>
            </p:custDataLst>
          </p:nvPr>
        </p:nvSpPr>
        <p:spPr>
          <a:xfrm>
            <a:off x="7975487" y="2887581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OGE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4" name="Content"/>
          <p:cNvSpPr/>
          <p:nvPr>
            <p:custDataLst>
              <p:custData r:id="rId15"/>
            </p:custDataLst>
          </p:nvPr>
        </p:nvSpPr>
        <p:spPr>
          <a:xfrm>
            <a:off x="7969619" y="346224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Swift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16"/>
            </p:custDataLst>
          </p:nvPr>
        </p:nvGrpSpPr>
        <p:grpSpPr>
          <a:xfrm>
            <a:off x="4062208" y="3236491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48" name="Callout"/>
          <p:cNvGrpSpPr/>
          <p:nvPr>
            <p:custDataLst>
              <p:custData r:id="rId17"/>
            </p:custDataLst>
          </p:nvPr>
        </p:nvGrpSpPr>
        <p:grpSpPr>
          <a:xfrm>
            <a:off x="4062208" y="378727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grpSp>
        <p:nvGrpSpPr>
          <p:cNvPr id="51" name="Callout"/>
          <p:cNvGrpSpPr/>
          <p:nvPr>
            <p:custDataLst>
              <p:custData r:id="rId18"/>
            </p:custDataLst>
          </p:nvPr>
        </p:nvGrpSpPr>
        <p:grpSpPr>
          <a:xfrm>
            <a:off x="4062208" y="4295271"/>
            <a:ext cx="320451" cy="319476"/>
            <a:chOff x="4283964" y="3147930"/>
            <a:chExt cx="320451" cy="319476"/>
          </a:xfrm>
        </p:grpSpPr>
        <p:sp>
          <p:nvSpPr>
            <p:cNvPr id="52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4" name="Callout"/>
          <p:cNvGrpSpPr/>
          <p:nvPr>
            <p:custDataLst>
              <p:custData r:id="rId19"/>
            </p:custDataLst>
          </p:nvPr>
        </p:nvGrpSpPr>
        <p:grpSpPr>
          <a:xfrm>
            <a:off x="9477487" y="2118325"/>
            <a:ext cx="320451" cy="319476"/>
            <a:chOff x="4283964" y="3147930"/>
            <a:chExt cx="320451" cy="319476"/>
          </a:xfrm>
        </p:grpSpPr>
        <p:sp>
          <p:nvSpPr>
            <p:cNvPr id="55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endParaRPr lang="en-US" sz="1200" dirty="0"/>
            </a:p>
          </p:txBody>
        </p:sp>
      </p:grpSp>
      <p:grpSp>
        <p:nvGrpSpPr>
          <p:cNvPr id="58" name="Callout"/>
          <p:cNvGrpSpPr/>
          <p:nvPr>
            <p:custDataLst>
              <p:custData r:id="rId20"/>
            </p:custDataLst>
          </p:nvPr>
        </p:nvGrpSpPr>
        <p:grpSpPr>
          <a:xfrm>
            <a:off x="9471259" y="2719987"/>
            <a:ext cx="320451" cy="319476"/>
            <a:chOff x="4283964" y="3147930"/>
            <a:chExt cx="320451" cy="319476"/>
          </a:xfrm>
        </p:grpSpPr>
        <p:sp>
          <p:nvSpPr>
            <p:cNvPr id="59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endParaRPr lang="en-US" sz="1200" dirty="0"/>
            </a:p>
          </p:txBody>
        </p:sp>
      </p:grpSp>
      <p:grpSp>
        <p:nvGrpSpPr>
          <p:cNvPr id="61" name="Callout"/>
          <p:cNvGrpSpPr/>
          <p:nvPr>
            <p:custDataLst>
              <p:custData r:id="rId21"/>
            </p:custDataLst>
          </p:nvPr>
        </p:nvGrpSpPr>
        <p:grpSpPr>
          <a:xfrm>
            <a:off x="9471259" y="3315821"/>
            <a:ext cx="320451" cy="319476"/>
            <a:chOff x="4283964" y="3147930"/>
            <a:chExt cx="320451" cy="319476"/>
          </a:xfrm>
        </p:grpSpPr>
        <p:sp>
          <p:nvSpPr>
            <p:cNvPr id="62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endParaRPr lang="en-US" sz="1200" dirty="0"/>
            </a:p>
          </p:txBody>
        </p:sp>
      </p:grpSp>
      <p:grpSp>
        <p:nvGrpSpPr>
          <p:cNvPr id="64" name="Callout"/>
          <p:cNvGrpSpPr/>
          <p:nvPr>
            <p:custDataLst>
              <p:custData r:id="rId22"/>
            </p:custDataLst>
          </p:nvPr>
        </p:nvGrpSpPr>
        <p:grpSpPr>
          <a:xfrm>
            <a:off x="7857423" y="1001920"/>
            <a:ext cx="320451" cy="319476"/>
            <a:chOff x="4283964" y="3147930"/>
            <a:chExt cx="320451" cy="319476"/>
          </a:xfrm>
        </p:grpSpPr>
        <p:sp>
          <p:nvSpPr>
            <p:cNvPr id="65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2013860" y="837745"/>
            <a:ext cx="2642393" cy="145586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274049" y="1373114"/>
            <a:ext cx="2092618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Text" panose="00000500000000000000" pitchFamily="50" charset="0"/>
                <a:ea typeface="SF Text" panose="00000500000000000000" pitchFamily="50" charset="0"/>
              </a:rPr>
              <a:t>Ranking de </a:t>
            </a:r>
          </a:p>
          <a:p>
            <a:pPr algn="ctr"/>
            <a:r>
              <a:rPr lang="en-US" sz="14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#Test </a:t>
            </a:r>
            <a:r>
              <a:rPr lang="en-US" sz="14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Móviles</a:t>
            </a:r>
            <a:endParaRPr lang="en-US" sz="14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5" name="Tile"/>
          <p:cNvSpPr/>
          <p:nvPr>
            <p:custDataLst>
              <p:custData r:id="rId3"/>
            </p:custDataLst>
          </p:nvPr>
        </p:nvSpPr>
        <p:spPr>
          <a:xfrm>
            <a:off x="7864843" y="1257524"/>
            <a:ext cx="1928270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Gestión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tests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6" name="Content"/>
          <p:cNvSpPr/>
          <p:nvPr>
            <p:custDataLst>
              <p:custData r:id="rId4"/>
            </p:custDataLst>
          </p:nvPr>
        </p:nvSpPr>
        <p:spPr>
          <a:xfrm>
            <a:off x="7932044" y="1652505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Añadir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le"/>
          <p:cNvSpPr/>
          <p:nvPr>
            <p:custDataLst>
              <p:custData r:id="rId5"/>
            </p:custDataLst>
          </p:nvPr>
        </p:nvSpPr>
        <p:spPr>
          <a:xfrm>
            <a:off x="2411291" y="1926530"/>
            <a:ext cx="1851006" cy="134546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</a:t>
            </a:r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850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789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flipH="1">
            <a:off x="3336794" y="2023138"/>
            <a:ext cx="338985" cy="290286"/>
          </a:xfrm>
          <a:prstGeom prst="rect">
            <a:avLst/>
          </a:prstGeom>
        </p:spPr>
      </p:pic>
      <p:pic>
        <p:nvPicPr>
          <p:cNvPr id="43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25" y="102892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67" y="10019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le"/>
          <p:cNvSpPr/>
          <p:nvPr>
            <p:custDataLst>
              <p:custData r:id="rId8"/>
            </p:custDataLst>
          </p:nvPr>
        </p:nvSpPr>
        <p:spPr>
          <a:xfrm>
            <a:off x="2377630" y="3488877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00838" y="3814946"/>
            <a:ext cx="215481" cy="28060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284706" y="3799427"/>
            <a:ext cx="370439" cy="315150"/>
          </a:xfrm>
          <a:prstGeom prst="rect">
            <a:avLst/>
          </a:prstGeom>
        </p:spPr>
      </p:pic>
      <p:sp>
        <p:nvSpPr>
          <p:cNvPr id="48" name="Tile"/>
          <p:cNvSpPr/>
          <p:nvPr>
            <p:custDataLst>
              <p:custData r:id="rId9"/>
            </p:custDataLst>
          </p:nvPr>
        </p:nvSpPr>
        <p:spPr>
          <a:xfrm>
            <a:off x="7949061" y="216403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Tus tests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9" name="Freeform 93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8240281" y="1713882"/>
            <a:ext cx="187689" cy="19585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Content"/>
          <p:cNvSpPr/>
          <p:nvPr>
            <p:custDataLst>
              <p:custData r:id="rId12"/>
            </p:custDataLst>
          </p:nvPr>
        </p:nvSpPr>
        <p:spPr>
          <a:xfrm>
            <a:off x="7932044" y="264181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Móviles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3"/>
            </p:custDataLst>
          </p:nvPr>
        </p:nvSpPr>
        <p:spPr>
          <a:xfrm>
            <a:off x="7932077" y="3223281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OGE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4"/>
            </p:custDataLst>
          </p:nvPr>
        </p:nvSpPr>
        <p:spPr>
          <a:xfrm>
            <a:off x="7926209" y="379794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Test Swift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1" name="Callout"/>
          <p:cNvGrpSpPr/>
          <p:nvPr>
            <p:custDataLst>
              <p:custData r:id="rId15"/>
            </p:custDataLst>
          </p:nvPr>
        </p:nvGrpSpPr>
        <p:grpSpPr>
          <a:xfrm>
            <a:off x="9463199" y="1799237"/>
            <a:ext cx="320451" cy="319476"/>
            <a:chOff x="4283964" y="3147930"/>
            <a:chExt cx="320451" cy="319476"/>
          </a:xfrm>
        </p:grpSpPr>
        <p:sp>
          <p:nvSpPr>
            <p:cNvPr id="50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Content">
              <a:hlinkClick r:id="rId3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grpSp>
        <p:nvGrpSpPr>
          <p:cNvPr id="60" name="Callout"/>
          <p:cNvGrpSpPr/>
          <p:nvPr>
            <p:custDataLst>
              <p:custData r:id="rId16"/>
            </p:custDataLst>
          </p:nvPr>
        </p:nvGrpSpPr>
        <p:grpSpPr>
          <a:xfrm>
            <a:off x="9440464" y="2791701"/>
            <a:ext cx="343186" cy="319476"/>
            <a:chOff x="4283956" y="3147930"/>
            <a:chExt cx="343185" cy="319476"/>
          </a:xfrm>
        </p:grpSpPr>
        <p:sp>
          <p:nvSpPr>
            <p:cNvPr id="61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Content">
              <a:hlinkClick r:id="rId3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70" name="Callout"/>
          <p:cNvGrpSpPr/>
          <p:nvPr>
            <p:custDataLst>
              <p:custData r:id="rId17"/>
            </p:custDataLst>
          </p:nvPr>
        </p:nvGrpSpPr>
        <p:grpSpPr>
          <a:xfrm>
            <a:off x="9449927" y="3365312"/>
            <a:ext cx="343186" cy="319476"/>
            <a:chOff x="4283956" y="3147930"/>
            <a:chExt cx="343185" cy="319476"/>
          </a:xfrm>
        </p:grpSpPr>
        <p:sp>
          <p:nvSpPr>
            <p:cNvPr id="74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Content">
              <a:hlinkClick r:id="rId3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76" name="Callout"/>
          <p:cNvGrpSpPr/>
          <p:nvPr>
            <p:custDataLst>
              <p:custData r:id="rId18"/>
            </p:custDataLst>
          </p:nvPr>
        </p:nvGrpSpPr>
        <p:grpSpPr>
          <a:xfrm>
            <a:off x="9440464" y="3913736"/>
            <a:ext cx="343186" cy="319476"/>
            <a:chOff x="4283956" y="3147930"/>
            <a:chExt cx="343185" cy="319476"/>
          </a:xfrm>
        </p:grpSpPr>
        <p:sp>
          <p:nvSpPr>
            <p:cNvPr id="77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Content">
              <a:hlinkClick r:id="rId3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79" name="Callout"/>
          <p:cNvGrpSpPr/>
          <p:nvPr>
            <p:custDataLst>
              <p:custData r:id="rId19"/>
            </p:custDataLst>
          </p:nvPr>
        </p:nvGrpSpPr>
        <p:grpSpPr>
          <a:xfrm>
            <a:off x="7844884" y="1003249"/>
            <a:ext cx="320451" cy="319476"/>
            <a:chOff x="4283964" y="3147930"/>
            <a:chExt cx="320451" cy="319476"/>
          </a:xfrm>
        </p:grpSpPr>
        <p:sp>
          <p:nvSpPr>
            <p:cNvPr id="80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82" name="Callout"/>
          <p:cNvGrpSpPr/>
          <p:nvPr>
            <p:custDataLst>
              <p:custData r:id="rId20"/>
            </p:custDataLst>
          </p:nvPr>
        </p:nvGrpSpPr>
        <p:grpSpPr>
          <a:xfrm>
            <a:off x="2406792" y="1001920"/>
            <a:ext cx="320451" cy="319476"/>
            <a:chOff x="4283964" y="3147930"/>
            <a:chExt cx="320451" cy="319476"/>
          </a:xfrm>
        </p:grpSpPr>
        <p:sp>
          <p:nvSpPr>
            <p:cNvPr id="83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Content">
              <a:hlinkClick r:id="rId3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  <a:endParaRPr lang="en-US" sz="120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013860" y="837745"/>
            <a:ext cx="2642393" cy="145586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26226" y="6091984"/>
            <a:ext cx="68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88688" y="266125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#1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Crear</a:t>
            </a:r>
            <a:r>
              <a:rPr lang="en-US" dirty="0" smtClean="0">
                <a:latin typeface="SF Text" panose="00000500000000000000" pitchFamily="50" charset="0"/>
                <a:ea typeface="SF Text" panose="00000500000000000000" pitchFamily="50" charset="0"/>
              </a:rPr>
              <a:t> test</a:t>
            </a:r>
            <a:endParaRPr lang="en-U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5" name="Tile"/>
          <p:cNvSpPr/>
          <p:nvPr>
            <p:custDataLst>
              <p:custData r:id="rId4"/>
            </p:custDataLst>
          </p:nvPr>
        </p:nvSpPr>
        <p:spPr>
          <a:xfrm>
            <a:off x="8002306" y="101695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#4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6" name="Content"/>
          <p:cNvSpPr/>
          <p:nvPr>
            <p:custDataLst>
              <p:custData r:id="rId5"/>
            </p:custDataLst>
          </p:nvPr>
        </p:nvSpPr>
        <p:spPr>
          <a:xfrm>
            <a:off x="7960501" y="4957275"/>
            <a:ext cx="1751256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Añadir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4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25" y="102892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67" y="10019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2488688" y="2027164"/>
            <a:ext cx="1691340" cy="22577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Test Random</a:t>
            </a:r>
            <a:endParaRPr lang="en-U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45" name="Tile"/>
          <p:cNvSpPr/>
          <p:nvPr>
            <p:custDataLst>
              <p:custData r:id="rId9"/>
            </p:custDataLst>
          </p:nvPr>
        </p:nvSpPr>
        <p:spPr>
          <a:xfrm>
            <a:off x="2396008" y="183439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Nombre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6" name="Tile"/>
          <p:cNvSpPr/>
          <p:nvPr>
            <p:custDataLst>
              <p:custData r:id="rId10"/>
            </p:custDataLst>
          </p:nvPr>
        </p:nvSpPr>
        <p:spPr>
          <a:xfrm>
            <a:off x="2396008" y="238704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7" name="Content"/>
          <p:cNvSpPr/>
          <p:nvPr>
            <p:custDataLst>
              <p:custData r:id="rId11"/>
            </p:custDataLst>
          </p:nvPr>
        </p:nvSpPr>
        <p:spPr>
          <a:xfrm>
            <a:off x="2483816" y="31344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#2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2472252" y="360793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#3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3"/>
            </p:custDataLst>
          </p:nvPr>
        </p:nvSpPr>
        <p:spPr>
          <a:xfrm>
            <a:off x="2483816" y="4400724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Añadir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0" name="Freeform 93"/>
          <p:cNvSpPr>
            <a:spLocks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2574128" y="4456682"/>
            <a:ext cx="187689" cy="19585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Content"/>
          <p:cNvSpPr/>
          <p:nvPr>
            <p:custDataLst>
              <p:custData r:id="rId16"/>
            </p:custDataLst>
          </p:nvPr>
        </p:nvSpPr>
        <p:spPr>
          <a:xfrm>
            <a:off x="2470124" y="4842608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Guardar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test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2" name="Freeform 97"/>
          <p:cNvSpPr>
            <a:spLocks noEditPoints="1"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2574128" y="4875186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Content"/>
          <p:cNvSpPr/>
          <p:nvPr>
            <p:custDataLst>
              <p:custData r:id="rId19"/>
            </p:custDataLst>
          </p:nvPr>
        </p:nvSpPr>
        <p:spPr>
          <a:xfrm>
            <a:off x="7923546" y="1579577"/>
            <a:ext cx="1699881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54" name="Tile"/>
          <p:cNvSpPr/>
          <p:nvPr>
            <p:custDataLst>
              <p:custData r:id="rId20"/>
            </p:custDataLst>
          </p:nvPr>
        </p:nvSpPr>
        <p:spPr>
          <a:xfrm>
            <a:off x="7830866" y="136148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21"/>
            </p:custDataLst>
          </p:nvPr>
        </p:nvSpPr>
        <p:spPr>
          <a:xfrm>
            <a:off x="7969904" y="3439853"/>
            <a:ext cx="1375281" cy="38366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lenguaje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de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60" name="Tile"/>
          <p:cNvSpPr/>
          <p:nvPr>
            <p:custDataLst>
              <p:custData r:id="rId22"/>
            </p:custDataLst>
          </p:nvPr>
        </p:nvSpPr>
        <p:spPr>
          <a:xfrm>
            <a:off x="7899347" y="317430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err="1">
                <a:latin typeface="SF Display" panose="00000500000000000000" pitchFamily="50" charset="0"/>
                <a:ea typeface="SF Display" panose="00000500000000000000" pitchFamily="50" charset="0"/>
              </a:rPr>
              <a:t>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1" name="Content"/>
          <p:cNvSpPr/>
          <p:nvPr>
            <p:custDataLst>
              <p:custData r:id="rId23"/>
            </p:custDataLst>
          </p:nvPr>
        </p:nvSpPr>
        <p:spPr>
          <a:xfrm>
            <a:off x="7969903" y="3898081"/>
            <a:ext cx="1375281" cy="20678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4"/>
            </p:custDataLst>
          </p:nvPr>
        </p:nvSpPr>
        <p:spPr>
          <a:xfrm>
            <a:off x="7969902" y="4272145"/>
            <a:ext cx="1375281" cy="205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25"/>
            </p:custDataLst>
          </p:nvPr>
        </p:nvSpPr>
        <p:spPr>
          <a:xfrm>
            <a:off x="7969902" y="4601245"/>
            <a:ext cx="1375281" cy="19108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grpSp>
        <p:nvGrpSpPr>
          <p:cNvPr id="64" name="CheckBoxChecked"/>
          <p:cNvGrpSpPr/>
          <p:nvPr>
            <p:custDataLst>
              <p:custData r:id="rId26"/>
            </p:custDataLst>
          </p:nvPr>
        </p:nvGrpSpPr>
        <p:grpSpPr>
          <a:xfrm>
            <a:off x="9470347" y="3428053"/>
            <a:ext cx="249825" cy="230832"/>
            <a:chOff x="4317072" y="3312427"/>
            <a:chExt cx="249825" cy="230832"/>
          </a:xfrm>
        </p:grpSpPr>
        <p:grpSp>
          <p:nvGrpSpPr>
            <p:cNvPr id="65" name="Group 64"/>
            <p:cNvGrpSpPr/>
            <p:nvPr/>
          </p:nvGrpSpPr>
          <p:grpSpPr>
            <a:xfrm>
              <a:off x="4354457" y="3312427"/>
              <a:ext cx="212440" cy="230832"/>
              <a:chOff x="5179826" y="2087451"/>
              <a:chExt cx="199098" cy="216403"/>
            </a:xfrm>
          </p:grpSpPr>
          <p:sp>
            <p:nvSpPr>
              <p:cNvPr id="68" name="Content"/>
              <p:cNvSpPr txBox="1">
                <a:spLocks/>
              </p:cNvSpPr>
              <p:nvPr/>
            </p:nvSpPr>
            <p:spPr>
              <a:xfrm>
                <a:off x="5179826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CheckBox"/>
              <p:cNvSpPr>
                <a:spLocks/>
              </p:cNvSpPr>
              <p:nvPr/>
            </p:nvSpPr>
            <p:spPr>
              <a:xfrm>
                <a:off x="517982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CheckBoxUnchecked"/>
          <p:cNvGrpSpPr/>
          <p:nvPr>
            <p:custDataLst>
              <p:custData r:id="rId27"/>
            </p:custDataLst>
          </p:nvPr>
        </p:nvGrpSpPr>
        <p:grpSpPr>
          <a:xfrm>
            <a:off x="9507736" y="3918652"/>
            <a:ext cx="212436" cy="230832"/>
            <a:chOff x="5179840" y="2087449"/>
            <a:chExt cx="199095" cy="216403"/>
          </a:xfrm>
        </p:grpSpPr>
        <p:sp>
          <p:nvSpPr>
            <p:cNvPr id="79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CheckBoxUnchecked"/>
          <p:cNvGrpSpPr/>
          <p:nvPr>
            <p:custDataLst>
              <p:custData r:id="rId28"/>
            </p:custDataLst>
          </p:nvPr>
        </p:nvGrpSpPr>
        <p:grpSpPr>
          <a:xfrm>
            <a:off x="9507736" y="4259655"/>
            <a:ext cx="212436" cy="230832"/>
            <a:chOff x="5179840" y="2087449"/>
            <a:chExt cx="199095" cy="216403"/>
          </a:xfrm>
        </p:grpSpPr>
        <p:sp>
          <p:nvSpPr>
            <p:cNvPr id="82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CheckBoxUnchecked"/>
          <p:cNvGrpSpPr/>
          <p:nvPr>
            <p:custDataLst>
              <p:custData r:id="rId29"/>
            </p:custDataLst>
          </p:nvPr>
        </p:nvGrpSpPr>
        <p:grpSpPr>
          <a:xfrm>
            <a:off x="9507736" y="4586287"/>
            <a:ext cx="212436" cy="230832"/>
            <a:chOff x="5179840" y="2087449"/>
            <a:chExt cx="199095" cy="216403"/>
          </a:xfrm>
        </p:grpSpPr>
        <p:sp>
          <p:nvSpPr>
            <p:cNvPr id="85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Tile"/>
          <p:cNvSpPr/>
          <p:nvPr>
            <p:custDataLst>
              <p:custData r:id="rId30"/>
            </p:custDataLst>
          </p:nvPr>
        </p:nvSpPr>
        <p:spPr>
          <a:xfrm>
            <a:off x="7830866" y="206536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26" name="Picture 2" descr="Resultado de imagen de default photo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17" y="230599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Callout"/>
          <p:cNvGrpSpPr/>
          <p:nvPr>
            <p:custDataLst>
              <p:custData r:id="rId31"/>
            </p:custDataLst>
          </p:nvPr>
        </p:nvGrpSpPr>
        <p:grpSpPr>
          <a:xfrm>
            <a:off x="4009172" y="4330749"/>
            <a:ext cx="343186" cy="319476"/>
            <a:chOff x="4283956" y="3147930"/>
            <a:chExt cx="343185" cy="319476"/>
          </a:xfrm>
        </p:grpSpPr>
        <p:sp>
          <p:nvSpPr>
            <p:cNvPr id="77" name="Circle"/>
            <p:cNvSpPr/>
            <p:nvPr>
              <p:custDataLst>
                <p:custData r:id="rId47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Content">
              <a:hlinkClick r:id="rId5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96" name="Callout"/>
          <p:cNvGrpSpPr/>
          <p:nvPr>
            <p:custDataLst>
              <p:custData r:id="rId32"/>
            </p:custDataLst>
          </p:nvPr>
        </p:nvGrpSpPr>
        <p:grpSpPr>
          <a:xfrm>
            <a:off x="3985703" y="4771923"/>
            <a:ext cx="343186" cy="319476"/>
            <a:chOff x="4283956" y="3147930"/>
            <a:chExt cx="343185" cy="319476"/>
          </a:xfrm>
        </p:grpSpPr>
        <p:sp>
          <p:nvSpPr>
            <p:cNvPr id="97" name="Circle"/>
            <p:cNvSpPr/>
            <p:nvPr>
              <p:custDataLst>
                <p:custData r:id="rId46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53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9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33"/>
            </p:custDataLst>
          </p:nvPr>
        </p:nvGrpSpPr>
        <p:grpSpPr>
          <a:xfrm>
            <a:off x="3987607" y="3522214"/>
            <a:ext cx="343186" cy="319476"/>
            <a:chOff x="4283956" y="3147930"/>
            <a:chExt cx="343185" cy="319476"/>
          </a:xfrm>
        </p:grpSpPr>
        <p:sp>
          <p:nvSpPr>
            <p:cNvPr id="100" name="Circle"/>
            <p:cNvSpPr/>
            <p:nvPr>
              <p:custDataLst>
                <p:custData r:id="rId45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5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02" name="Callout"/>
          <p:cNvGrpSpPr/>
          <p:nvPr>
            <p:custDataLst>
              <p:custData r:id="rId34"/>
            </p:custDataLst>
          </p:nvPr>
        </p:nvGrpSpPr>
        <p:grpSpPr>
          <a:xfrm>
            <a:off x="3984046" y="3064832"/>
            <a:ext cx="343186" cy="319476"/>
            <a:chOff x="4283956" y="3147930"/>
            <a:chExt cx="343185" cy="319476"/>
          </a:xfrm>
        </p:grpSpPr>
        <p:sp>
          <p:nvSpPr>
            <p:cNvPr id="103" name="Circle"/>
            <p:cNvSpPr/>
            <p:nvPr>
              <p:custDataLst>
                <p:custData r:id="rId44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5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05" name="Callout"/>
          <p:cNvGrpSpPr/>
          <p:nvPr>
            <p:custDataLst>
              <p:custData r:id="rId35"/>
            </p:custDataLst>
          </p:nvPr>
        </p:nvGrpSpPr>
        <p:grpSpPr>
          <a:xfrm>
            <a:off x="4008435" y="2607450"/>
            <a:ext cx="343186" cy="319476"/>
            <a:chOff x="4283956" y="3147930"/>
            <a:chExt cx="343185" cy="319476"/>
          </a:xfrm>
        </p:grpSpPr>
        <p:sp>
          <p:nvSpPr>
            <p:cNvPr id="106" name="Circle"/>
            <p:cNvSpPr/>
            <p:nvPr>
              <p:custDataLst>
                <p:custData r:id="rId43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54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sp>
        <p:nvSpPr>
          <p:cNvPr id="108" name="Content"/>
          <p:cNvSpPr/>
          <p:nvPr>
            <p:custDataLst>
              <p:custData r:id="rId36"/>
            </p:custDataLst>
          </p:nvPr>
        </p:nvSpPr>
        <p:spPr>
          <a:xfrm>
            <a:off x="10393972" y="2401665"/>
            <a:ext cx="1403890" cy="775542"/>
          </a:xfrm>
          <a:prstGeom prst="wedgeRoundRectCallout">
            <a:avLst>
              <a:gd name="adj1" fmla="val -173928"/>
              <a:gd name="adj2" fmla="val -286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Al pulsar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permite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elegir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foto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09" name="Callout"/>
          <p:cNvGrpSpPr/>
          <p:nvPr>
            <p:custDataLst>
              <p:custData r:id="rId37"/>
            </p:custDataLst>
          </p:nvPr>
        </p:nvGrpSpPr>
        <p:grpSpPr>
          <a:xfrm>
            <a:off x="9550512" y="487740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4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5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grpSp>
        <p:nvGrpSpPr>
          <p:cNvPr id="112" name="Callout"/>
          <p:cNvGrpSpPr/>
          <p:nvPr>
            <p:custDataLst>
              <p:custData r:id="rId38"/>
            </p:custDataLst>
          </p:nvPr>
        </p:nvGrpSpPr>
        <p:grpSpPr>
          <a:xfrm>
            <a:off x="2406792" y="1001920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5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en-US" sz="1200" dirty="0"/>
            </a:p>
          </p:txBody>
        </p:sp>
      </p:grpSp>
      <p:grpSp>
        <p:nvGrpSpPr>
          <p:cNvPr id="115" name="Callout"/>
          <p:cNvGrpSpPr/>
          <p:nvPr>
            <p:custDataLst>
              <p:custData r:id="rId39"/>
            </p:custDataLst>
          </p:nvPr>
        </p:nvGrpSpPr>
        <p:grpSpPr>
          <a:xfrm>
            <a:off x="7842079" y="1008668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53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3860" y="837745"/>
            <a:ext cx="2642393" cy="145586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9886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303454" y="2235337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#1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236190" y="1339850"/>
            <a:ext cx="2207742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Test </a:t>
            </a:r>
            <a:r>
              <a:rPr lang="en-US" sz="24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Móviles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4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526226" y="6091984"/>
            <a:ext cx="68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28702" y="6136345"/>
            <a:ext cx="68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5" name="Content"/>
          <p:cNvSpPr/>
          <p:nvPr>
            <p:custDataLst>
              <p:custData r:id="rId4"/>
            </p:custDataLst>
          </p:nvPr>
        </p:nvSpPr>
        <p:spPr>
          <a:xfrm>
            <a:off x="2303454" y="2638974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#2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2303454" y="307726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#3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47" name="Picture 2" descr="C:\Users\t-dantay\Documents\Placeholders\trash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197" y="1889125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CheckBoxChecked"/>
          <p:cNvGrpSpPr/>
          <p:nvPr>
            <p:custDataLst>
              <p:custData r:id="rId7"/>
            </p:custDataLst>
          </p:nvPr>
        </p:nvGrpSpPr>
        <p:grpSpPr>
          <a:xfrm>
            <a:off x="4157197" y="2247695"/>
            <a:ext cx="249825" cy="230832"/>
            <a:chOff x="4317072" y="3312427"/>
            <a:chExt cx="249825" cy="230832"/>
          </a:xfrm>
        </p:grpSpPr>
        <p:grpSp>
          <p:nvGrpSpPr>
            <p:cNvPr id="49" name="Group 48"/>
            <p:cNvGrpSpPr/>
            <p:nvPr/>
          </p:nvGrpSpPr>
          <p:grpSpPr>
            <a:xfrm>
              <a:off x="4354457" y="3312427"/>
              <a:ext cx="212440" cy="230832"/>
              <a:chOff x="5179826" y="2087451"/>
              <a:chExt cx="199098" cy="216403"/>
            </a:xfrm>
          </p:grpSpPr>
          <p:sp>
            <p:nvSpPr>
              <p:cNvPr id="51" name="Content"/>
              <p:cNvSpPr txBox="1">
                <a:spLocks/>
              </p:cNvSpPr>
              <p:nvPr/>
            </p:nvSpPr>
            <p:spPr>
              <a:xfrm>
                <a:off x="5179826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CheckBox"/>
              <p:cNvSpPr>
                <a:spLocks/>
              </p:cNvSpPr>
              <p:nvPr/>
            </p:nvSpPr>
            <p:spPr>
              <a:xfrm>
                <a:off x="517982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CheckBoxUnchecked"/>
          <p:cNvGrpSpPr/>
          <p:nvPr>
            <p:custDataLst>
              <p:custData r:id="rId8"/>
            </p:custDataLst>
          </p:nvPr>
        </p:nvGrpSpPr>
        <p:grpSpPr>
          <a:xfrm>
            <a:off x="4194586" y="2680231"/>
            <a:ext cx="212436" cy="230832"/>
            <a:chOff x="5179840" y="2087449"/>
            <a:chExt cx="199095" cy="216403"/>
          </a:xfrm>
        </p:grpSpPr>
        <p:sp>
          <p:nvSpPr>
            <p:cNvPr id="54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9"/>
            </p:custDataLst>
          </p:nvPr>
        </p:nvGrpSpPr>
        <p:grpSpPr>
          <a:xfrm>
            <a:off x="4194586" y="3112768"/>
            <a:ext cx="212436" cy="230832"/>
            <a:chOff x="5179840" y="2087449"/>
            <a:chExt cx="199095" cy="216403"/>
          </a:xfrm>
        </p:grpSpPr>
        <p:sp>
          <p:nvSpPr>
            <p:cNvPr id="59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Content"/>
          <p:cNvSpPr/>
          <p:nvPr>
            <p:custDataLst>
              <p:custData r:id="rId10"/>
            </p:custDataLst>
          </p:nvPr>
        </p:nvSpPr>
        <p:spPr>
          <a:xfrm>
            <a:off x="2488688" y="479489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Guardar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cambios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5" name="Freeform 97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2574128" y="4875186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Tile"/>
          <p:cNvSpPr/>
          <p:nvPr>
            <p:custDataLst>
              <p:custData r:id="rId13"/>
            </p:custDataLst>
          </p:nvPr>
        </p:nvSpPr>
        <p:spPr>
          <a:xfrm>
            <a:off x="8002306" y="101695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Content"/>
          <p:cNvSpPr/>
          <p:nvPr>
            <p:custDataLst>
              <p:custData r:id="rId14"/>
            </p:custDataLst>
          </p:nvPr>
        </p:nvSpPr>
        <p:spPr>
          <a:xfrm>
            <a:off x="7960501" y="4957275"/>
            <a:ext cx="1751256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Actualizar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5"/>
            </p:custDataLst>
          </p:nvPr>
        </p:nvSpPr>
        <p:spPr>
          <a:xfrm>
            <a:off x="7923546" y="1579577"/>
            <a:ext cx="1699881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Tile"/>
          <p:cNvSpPr/>
          <p:nvPr>
            <p:custDataLst>
              <p:custData r:id="rId16"/>
            </p:custDataLst>
          </p:nvPr>
        </p:nvSpPr>
        <p:spPr>
          <a:xfrm>
            <a:off x="7830866" y="136148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5" name="Content"/>
          <p:cNvSpPr/>
          <p:nvPr>
            <p:custDataLst>
              <p:custData r:id="rId17"/>
            </p:custDataLst>
          </p:nvPr>
        </p:nvSpPr>
        <p:spPr>
          <a:xfrm>
            <a:off x="7969904" y="3439853"/>
            <a:ext cx="1375281" cy="38366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lenguaje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de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6" name="Tile"/>
          <p:cNvSpPr/>
          <p:nvPr>
            <p:custDataLst>
              <p:custData r:id="rId18"/>
            </p:custDataLst>
          </p:nvPr>
        </p:nvSpPr>
        <p:spPr>
          <a:xfrm>
            <a:off x="7899347" y="317430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err="1">
                <a:latin typeface="SF Display" panose="00000500000000000000" pitchFamily="50" charset="0"/>
                <a:ea typeface="SF Display" panose="00000500000000000000" pitchFamily="50" charset="0"/>
              </a:rPr>
              <a:t>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7" name="Content"/>
          <p:cNvSpPr/>
          <p:nvPr>
            <p:custDataLst>
              <p:custData r:id="rId19"/>
            </p:custDataLst>
          </p:nvPr>
        </p:nvSpPr>
        <p:spPr>
          <a:xfrm>
            <a:off x="7969903" y="3898081"/>
            <a:ext cx="1375281" cy="20678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20"/>
            </p:custDataLst>
          </p:nvPr>
        </p:nvSpPr>
        <p:spPr>
          <a:xfrm>
            <a:off x="7969902" y="4272145"/>
            <a:ext cx="1375281" cy="205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21"/>
            </p:custDataLst>
          </p:nvPr>
        </p:nvSpPr>
        <p:spPr>
          <a:xfrm>
            <a:off x="7969902" y="4601245"/>
            <a:ext cx="1375281" cy="19108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grpSp>
        <p:nvGrpSpPr>
          <p:cNvPr id="90" name="CheckBoxChecked"/>
          <p:cNvGrpSpPr/>
          <p:nvPr>
            <p:custDataLst>
              <p:custData r:id="rId22"/>
            </p:custDataLst>
          </p:nvPr>
        </p:nvGrpSpPr>
        <p:grpSpPr>
          <a:xfrm>
            <a:off x="9470347" y="3428053"/>
            <a:ext cx="249825" cy="230832"/>
            <a:chOff x="4317072" y="3312427"/>
            <a:chExt cx="249825" cy="230832"/>
          </a:xfrm>
        </p:grpSpPr>
        <p:grpSp>
          <p:nvGrpSpPr>
            <p:cNvPr id="91" name="Group 90"/>
            <p:cNvGrpSpPr/>
            <p:nvPr/>
          </p:nvGrpSpPr>
          <p:grpSpPr>
            <a:xfrm>
              <a:off x="4354457" y="3312427"/>
              <a:ext cx="212440" cy="230832"/>
              <a:chOff x="5179826" y="2087451"/>
              <a:chExt cx="199098" cy="216403"/>
            </a:xfrm>
          </p:grpSpPr>
          <p:sp>
            <p:nvSpPr>
              <p:cNvPr id="93" name="Content"/>
              <p:cNvSpPr txBox="1">
                <a:spLocks/>
              </p:cNvSpPr>
              <p:nvPr/>
            </p:nvSpPr>
            <p:spPr>
              <a:xfrm>
                <a:off x="5179826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CheckBox"/>
              <p:cNvSpPr>
                <a:spLocks/>
              </p:cNvSpPr>
              <p:nvPr/>
            </p:nvSpPr>
            <p:spPr>
              <a:xfrm>
                <a:off x="517982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CheckBoxUnchecked"/>
          <p:cNvGrpSpPr/>
          <p:nvPr>
            <p:custDataLst>
              <p:custData r:id="rId23"/>
            </p:custDataLst>
          </p:nvPr>
        </p:nvGrpSpPr>
        <p:grpSpPr>
          <a:xfrm>
            <a:off x="9507736" y="3918652"/>
            <a:ext cx="212436" cy="230832"/>
            <a:chOff x="5179840" y="2087449"/>
            <a:chExt cx="199095" cy="216403"/>
          </a:xfrm>
        </p:grpSpPr>
        <p:sp>
          <p:nvSpPr>
            <p:cNvPr id="96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CheckBoxUnchecked"/>
          <p:cNvGrpSpPr/>
          <p:nvPr>
            <p:custDataLst>
              <p:custData r:id="rId24"/>
            </p:custDataLst>
          </p:nvPr>
        </p:nvGrpSpPr>
        <p:grpSpPr>
          <a:xfrm>
            <a:off x="9507736" y="4259655"/>
            <a:ext cx="212436" cy="230832"/>
            <a:chOff x="5179840" y="2087449"/>
            <a:chExt cx="199095" cy="216403"/>
          </a:xfrm>
        </p:grpSpPr>
        <p:sp>
          <p:nvSpPr>
            <p:cNvPr id="99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CheckBoxUnchecked"/>
          <p:cNvGrpSpPr/>
          <p:nvPr>
            <p:custDataLst>
              <p:custData r:id="rId25"/>
            </p:custDataLst>
          </p:nvPr>
        </p:nvGrpSpPr>
        <p:grpSpPr>
          <a:xfrm>
            <a:off x="9507736" y="4586287"/>
            <a:ext cx="212436" cy="230832"/>
            <a:chOff x="5179840" y="2087449"/>
            <a:chExt cx="199095" cy="216403"/>
          </a:xfrm>
        </p:grpSpPr>
        <p:sp>
          <p:nvSpPr>
            <p:cNvPr id="102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Tile"/>
          <p:cNvSpPr/>
          <p:nvPr>
            <p:custDataLst>
              <p:custData r:id="rId26"/>
            </p:custDataLst>
          </p:nvPr>
        </p:nvSpPr>
        <p:spPr>
          <a:xfrm>
            <a:off x="7830866" y="206536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5" name="Picture 2" descr="Resultado de imagen de default photo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17" y="230599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t-dantay\Documents\First24\arrowcurved1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4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25" y="102892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4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67" y="10019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Callout"/>
          <p:cNvGrpSpPr/>
          <p:nvPr>
            <p:custDataLst>
              <p:custData r:id="rId29"/>
            </p:custDataLst>
          </p:nvPr>
        </p:nvGrpSpPr>
        <p:grpSpPr>
          <a:xfrm>
            <a:off x="3794465" y="2161001"/>
            <a:ext cx="343186" cy="319476"/>
            <a:chOff x="4283956" y="3147930"/>
            <a:chExt cx="343185" cy="319476"/>
          </a:xfrm>
        </p:grpSpPr>
        <p:sp>
          <p:nvSpPr>
            <p:cNvPr id="70" name="Circle"/>
            <p:cNvSpPr/>
            <p:nvPr>
              <p:custDataLst>
                <p:custData r:id="rId43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Content">
              <a:hlinkClick r:id="rId5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75" name="Callout"/>
          <p:cNvGrpSpPr/>
          <p:nvPr>
            <p:custDataLst>
              <p:custData r:id="rId30"/>
            </p:custDataLst>
          </p:nvPr>
        </p:nvGrpSpPr>
        <p:grpSpPr>
          <a:xfrm>
            <a:off x="3794979" y="2575951"/>
            <a:ext cx="343186" cy="319476"/>
            <a:chOff x="4283956" y="3147930"/>
            <a:chExt cx="343185" cy="319476"/>
          </a:xfrm>
        </p:grpSpPr>
        <p:sp>
          <p:nvSpPr>
            <p:cNvPr id="76" name="Circle"/>
            <p:cNvSpPr/>
            <p:nvPr>
              <p:custDataLst>
                <p:custData r:id="rId42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Content">
              <a:hlinkClick r:id="rId5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78" name="Callout"/>
          <p:cNvGrpSpPr/>
          <p:nvPr>
            <p:custDataLst>
              <p:custData r:id="rId31"/>
            </p:custDataLst>
          </p:nvPr>
        </p:nvGrpSpPr>
        <p:grpSpPr>
          <a:xfrm>
            <a:off x="3790106" y="3017623"/>
            <a:ext cx="343186" cy="319476"/>
            <a:chOff x="4283956" y="3147930"/>
            <a:chExt cx="343185" cy="319476"/>
          </a:xfrm>
        </p:grpSpPr>
        <p:sp>
          <p:nvSpPr>
            <p:cNvPr id="79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Content">
              <a:hlinkClick r:id="rId5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09" name="Callout"/>
          <p:cNvGrpSpPr/>
          <p:nvPr>
            <p:custDataLst>
              <p:custData r:id="rId32"/>
            </p:custDataLst>
          </p:nvPr>
        </p:nvGrpSpPr>
        <p:grpSpPr>
          <a:xfrm>
            <a:off x="3961699" y="4578315"/>
            <a:ext cx="343186" cy="319476"/>
            <a:chOff x="4283956" y="3147930"/>
            <a:chExt cx="343185" cy="319476"/>
          </a:xfrm>
        </p:grpSpPr>
        <p:sp>
          <p:nvSpPr>
            <p:cNvPr id="110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5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sp>
        <p:nvSpPr>
          <p:cNvPr id="112" name="Content"/>
          <p:cNvSpPr/>
          <p:nvPr>
            <p:custDataLst>
              <p:custData r:id="rId33"/>
            </p:custDataLst>
          </p:nvPr>
        </p:nvSpPr>
        <p:spPr>
          <a:xfrm>
            <a:off x="10393972" y="2401665"/>
            <a:ext cx="1403890" cy="775542"/>
          </a:xfrm>
          <a:prstGeom prst="wedgeRoundRectCallout">
            <a:avLst>
              <a:gd name="adj1" fmla="val -173928"/>
              <a:gd name="adj2" fmla="val -2864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Al pulsar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permite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elegir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foto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3" name="Callout"/>
          <p:cNvGrpSpPr/>
          <p:nvPr>
            <p:custDataLst>
              <p:custData r:id="rId34"/>
            </p:custDataLst>
          </p:nvPr>
        </p:nvGrpSpPr>
        <p:grpSpPr>
          <a:xfrm>
            <a:off x="9540165" y="4846054"/>
            <a:ext cx="343186" cy="319476"/>
            <a:chOff x="4283956" y="3147930"/>
            <a:chExt cx="343185" cy="319476"/>
          </a:xfrm>
        </p:grpSpPr>
        <p:sp>
          <p:nvSpPr>
            <p:cNvPr id="114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Content">
              <a:hlinkClick r:id="rId5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16" name="Callout"/>
          <p:cNvGrpSpPr/>
          <p:nvPr>
            <p:custDataLst>
              <p:custData r:id="rId35"/>
            </p:custDataLst>
          </p:nvPr>
        </p:nvGrpSpPr>
        <p:grpSpPr>
          <a:xfrm>
            <a:off x="2366971" y="1036295"/>
            <a:ext cx="343186" cy="319476"/>
            <a:chOff x="4283956" y="3147930"/>
            <a:chExt cx="343185" cy="319476"/>
          </a:xfrm>
        </p:grpSpPr>
        <p:sp>
          <p:nvSpPr>
            <p:cNvPr id="117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Content">
              <a:hlinkClick r:id="rId51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119" name="Callout"/>
          <p:cNvGrpSpPr/>
          <p:nvPr>
            <p:custDataLst>
              <p:custData r:id="rId36"/>
            </p:custDataLst>
          </p:nvPr>
        </p:nvGrpSpPr>
        <p:grpSpPr>
          <a:xfrm>
            <a:off x="7818985" y="1015944"/>
            <a:ext cx="343186" cy="319476"/>
            <a:chOff x="4283956" y="3147930"/>
            <a:chExt cx="343185" cy="319476"/>
          </a:xfrm>
        </p:grpSpPr>
        <p:sp>
          <p:nvSpPr>
            <p:cNvPr id="120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Content">
              <a:hlinkClick r:id="rId5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2013860" y="837745"/>
            <a:ext cx="2642393" cy="145586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32707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13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4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le"/>
          <p:cNvSpPr/>
          <p:nvPr>
            <p:custDataLst>
              <p:custData r:id="rId2"/>
            </p:custDataLst>
          </p:nvPr>
        </p:nvSpPr>
        <p:spPr>
          <a:xfrm>
            <a:off x="8002306" y="101695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7948190" y="4998120"/>
            <a:ext cx="1751256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Actualizar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4"/>
            </p:custDataLst>
          </p:nvPr>
        </p:nvSpPr>
        <p:spPr>
          <a:xfrm>
            <a:off x="7923546" y="1579577"/>
            <a:ext cx="1699881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45" name="Tile"/>
          <p:cNvSpPr/>
          <p:nvPr>
            <p:custDataLst>
              <p:custData r:id="rId5"/>
            </p:custDataLst>
          </p:nvPr>
        </p:nvSpPr>
        <p:spPr>
          <a:xfrm>
            <a:off x="7830866" y="136148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6" name="Content"/>
          <p:cNvSpPr/>
          <p:nvPr>
            <p:custDataLst>
              <p:custData r:id="rId6"/>
            </p:custDataLst>
          </p:nvPr>
        </p:nvSpPr>
        <p:spPr>
          <a:xfrm>
            <a:off x="7969904" y="3439853"/>
            <a:ext cx="1375281" cy="15323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ile"/>
          <p:cNvSpPr/>
          <p:nvPr>
            <p:custDataLst>
              <p:custData r:id="rId7"/>
            </p:custDataLst>
          </p:nvPr>
        </p:nvSpPr>
        <p:spPr>
          <a:xfrm>
            <a:off x="7899347" y="317430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err="1">
                <a:latin typeface="SF Display" panose="00000500000000000000" pitchFamily="50" charset="0"/>
                <a:ea typeface="SF Display" panose="00000500000000000000" pitchFamily="50" charset="0"/>
              </a:rPr>
              <a:t>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8" name="Content"/>
          <p:cNvSpPr/>
          <p:nvPr>
            <p:custDataLst>
              <p:custData r:id="rId8"/>
            </p:custDataLst>
          </p:nvPr>
        </p:nvSpPr>
        <p:spPr>
          <a:xfrm>
            <a:off x="7976774" y="3724668"/>
            <a:ext cx="1375281" cy="20678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9"/>
            </p:custDataLst>
          </p:nvPr>
        </p:nvSpPr>
        <p:spPr>
          <a:xfrm>
            <a:off x="7976773" y="4071399"/>
            <a:ext cx="1375281" cy="205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0"/>
            </p:custDataLst>
          </p:nvPr>
        </p:nvSpPr>
        <p:spPr>
          <a:xfrm>
            <a:off x="7976773" y="4410735"/>
            <a:ext cx="1375281" cy="19108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51" name="Tile"/>
          <p:cNvSpPr/>
          <p:nvPr>
            <p:custDataLst>
              <p:custData r:id="rId11"/>
            </p:custDataLst>
          </p:nvPr>
        </p:nvSpPr>
        <p:spPr>
          <a:xfrm>
            <a:off x="7830866" y="206536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2" name="Picture 2" descr="Resultado de imagen de default phot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17" y="230599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le"/>
          <p:cNvSpPr/>
          <p:nvPr>
            <p:custDataLst>
              <p:custData r:id="rId12"/>
            </p:custDataLst>
          </p:nvPr>
        </p:nvSpPr>
        <p:spPr>
          <a:xfrm>
            <a:off x="8208771" y="4713711"/>
            <a:ext cx="1445169" cy="22562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¡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Rellena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todos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campos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54" name="CheckBoxChecked"/>
          <p:cNvGrpSpPr/>
          <p:nvPr>
            <p:custDataLst>
              <p:custData r:id="rId13"/>
            </p:custDataLst>
          </p:nvPr>
        </p:nvGrpSpPr>
        <p:grpSpPr>
          <a:xfrm>
            <a:off x="9470347" y="3401055"/>
            <a:ext cx="249825" cy="230832"/>
            <a:chOff x="4317072" y="3312427"/>
            <a:chExt cx="249825" cy="230832"/>
          </a:xfrm>
        </p:grpSpPr>
        <p:grpSp>
          <p:nvGrpSpPr>
            <p:cNvPr id="56" name="Group 55"/>
            <p:cNvGrpSpPr/>
            <p:nvPr/>
          </p:nvGrpSpPr>
          <p:grpSpPr>
            <a:xfrm>
              <a:off x="4354457" y="3312427"/>
              <a:ext cx="212440" cy="230832"/>
              <a:chOff x="5179826" y="2087451"/>
              <a:chExt cx="199098" cy="216403"/>
            </a:xfrm>
          </p:grpSpPr>
          <p:sp>
            <p:nvSpPr>
              <p:cNvPr id="59" name="Content"/>
              <p:cNvSpPr txBox="1">
                <a:spLocks/>
              </p:cNvSpPr>
              <p:nvPr/>
            </p:nvSpPr>
            <p:spPr>
              <a:xfrm>
                <a:off x="5179826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CheckBox"/>
              <p:cNvSpPr>
                <a:spLocks/>
              </p:cNvSpPr>
              <p:nvPr/>
            </p:nvSpPr>
            <p:spPr>
              <a:xfrm>
                <a:off x="517982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CheckBoxUnchecked"/>
          <p:cNvGrpSpPr/>
          <p:nvPr>
            <p:custDataLst>
              <p:custData r:id="rId14"/>
            </p:custDataLst>
          </p:nvPr>
        </p:nvGrpSpPr>
        <p:grpSpPr>
          <a:xfrm>
            <a:off x="9507736" y="3728957"/>
            <a:ext cx="212436" cy="230832"/>
            <a:chOff x="5179840" y="2087449"/>
            <a:chExt cx="199095" cy="216403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CheckBoxUnchecked"/>
          <p:cNvGrpSpPr/>
          <p:nvPr>
            <p:custDataLst>
              <p:custData r:id="rId15"/>
            </p:custDataLst>
          </p:nvPr>
        </p:nvGrpSpPr>
        <p:grpSpPr>
          <a:xfrm>
            <a:off x="9507736" y="4071399"/>
            <a:ext cx="212436" cy="230832"/>
            <a:chOff x="5179840" y="2087449"/>
            <a:chExt cx="199095" cy="216403"/>
          </a:xfrm>
        </p:grpSpPr>
        <p:sp>
          <p:nvSpPr>
            <p:cNvPr id="65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16"/>
            </p:custDataLst>
          </p:nvPr>
        </p:nvGrpSpPr>
        <p:grpSpPr>
          <a:xfrm>
            <a:off x="9507736" y="4410735"/>
            <a:ext cx="212436" cy="230832"/>
            <a:chOff x="5179840" y="2087449"/>
            <a:chExt cx="199095" cy="216403"/>
          </a:xfrm>
        </p:grpSpPr>
        <p:sp>
          <p:nvSpPr>
            <p:cNvPr id="69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4" name="Picture 2" descr="C:\Users\t-dantay\Documents\First24\warning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6751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25" y="102892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67" y="10019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ile"/>
          <p:cNvSpPr/>
          <p:nvPr>
            <p:custDataLst>
              <p:custData r:id="rId20"/>
            </p:custDataLst>
          </p:nvPr>
        </p:nvSpPr>
        <p:spPr>
          <a:xfrm>
            <a:off x="2550789" y="1035665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#4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8" name="Content"/>
          <p:cNvSpPr/>
          <p:nvPr>
            <p:custDataLst>
              <p:custData r:id="rId21"/>
            </p:custDataLst>
          </p:nvPr>
        </p:nvSpPr>
        <p:spPr>
          <a:xfrm>
            <a:off x="2477711" y="4988620"/>
            <a:ext cx="1751256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Añadir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472029" y="1598285"/>
            <a:ext cx="1699881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3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24"/>
            </p:custDataLst>
          </p:nvPr>
        </p:nvSpPr>
        <p:spPr>
          <a:xfrm>
            <a:off x="2518387" y="3458562"/>
            <a:ext cx="1375281" cy="1493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25"/>
            </p:custDataLst>
          </p:nvPr>
        </p:nvSpPr>
        <p:spPr>
          <a:xfrm>
            <a:off x="2447830" y="319300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err="1">
                <a:latin typeface="SF Display" panose="00000500000000000000" pitchFamily="50" charset="0"/>
                <a:ea typeface="SF Display" panose="00000500000000000000" pitchFamily="50" charset="0"/>
              </a:rPr>
              <a:t>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26"/>
            </p:custDataLst>
          </p:nvPr>
        </p:nvSpPr>
        <p:spPr>
          <a:xfrm>
            <a:off x="2518385" y="3728491"/>
            <a:ext cx="1375281" cy="20678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27"/>
            </p:custDataLst>
          </p:nvPr>
        </p:nvSpPr>
        <p:spPr>
          <a:xfrm>
            <a:off x="2531629" y="4059652"/>
            <a:ext cx="1375281" cy="205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28"/>
            </p:custDataLst>
          </p:nvPr>
        </p:nvSpPr>
        <p:spPr>
          <a:xfrm>
            <a:off x="2508984" y="4402060"/>
            <a:ext cx="1375281" cy="191082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grpSp>
        <p:nvGrpSpPr>
          <p:cNvPr id="86" name="CheckBoxChecked"/>
          <p:cNvGrpSpPr/>
          <p:nvPr>
            <p:custDataLst>
              <p:custData r:id="rId29"/>
            </p:custDataLst>
          </p:nvPr>
        </p:nvGrpSpPr>
        <p:grpSpPr>
          <a:xfrm>
            <a:off x="4018830" y="3446761"/>
            <a:ext cx="249825" cy="230832"/>
            <a:chOff x="4317072" y="3312427"/>
            <a:chExt cx="249825" cy="230832"/>
          </a:xfrm>
        </p:grpSpPr>
        <p:grpSp>
          <p:nvGrpSpPr>
            <p:cNvPr id="87" name="Group 86"/>
            <p:cNvGrpSpPr/>
            <p:nvPr/>
          </p:nvGrpSpPr>
          <p:grpSpPr>
            <a:xfrm>
              <a:off x="4354457" y="3312427"/>
              <a:ext cx="212440" cy="230832"/>
              <a:chOff x="5179826" y="2087451"/>
              <a:chExt cx="199098" cy="216403"/>
            </a:xfrm>
          </p:grpSpPr>
          <p:sp>
            <p:nvSpPr>
              <p:cNvPr id="89" name="Content"/>
              <p:cNvSpPr txBox="1">
                <a:spLocks/>
              </p:cNvSpPr>
              <p:nvPr/>
            </p:nvSpPr>
            <p:spPr>
              <a:xfrm>
                <a:off x="5179826" y="2087451"/>
                <a:ext cx="19909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Box"/>
              <p:cNvSpPr>
                <a:spLocks/>
              </p:cNvSpPr>
              <p:nvPr/>
            </p:nvSpPr>
            <p:spPr>
              <a:xfrm>
                <a:off x="5179826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CheckBoxUnchecked"/>
          <p:cNvGrpSpPr/>
          <p:nvPr>
            <p:custDataLst>
              <p:custData r:id="rId30"/>
            </p:custDataLst>
          </p:nvPr>
        </p:nvGrpSpPr>
        <p:grpSpPr>
          <a:xfrm>
            <a:off x="4056219" y="3720955"/>
            <a:ext cx="212436" cy="230832"/>
            <a:chOff x="5179840" y="2087449"/>
            <a:chExt cx="199095" cy="216403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CheckBoxUnchecked"/>
          <p:cNvGrpSpPr/>
          <p:nvPr>
            <p:custDataLst>
              <p:custData r:id="rId31"/>
            </p:custDataLst>
          </p:nvPr>
        </p:nvGrpSpPr>
        <p:grpSpPr>
          <a:xfrm>
            <a:off x="4056219" y="4058505"/>
            <a:ext cx="212436" cy="230832"/>
            <a:chOff x="5179840" y="2087449"/>
            <a:chExt cx="199095" cy="216403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CheckBoxUnchecked"/>
          <p:cNvGrpSpPr/>
          <p:nvPr>
            <p:custDataLst>
              <p:custData r:id="rId32"/>
            </p:custDataLst>
          </p:nvPr>
        </p:nvGrpSpPr>
        <p:grpSpPr>
          <a:xfrm>
            <a:off x="4056219" y="4370155"/>
            <a:ext cx="212436" cy="230832"/>
            <a:chOff x="5179840" y="2087449"/>
            <a:chExt cx="199095" cy="216403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5179846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heckBox"/>
            <p:cNvSpPr>
              <a:spLocks/>
            </p:cNvSpPr>
            <p:nvPr/>
          </p:nvSpPr>
          <p:spPr>
            <a:xfrm>
              <a:off x="5179840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Tile"/>
          <p:cNvSpPr/>
          <p:nvPr>
            <p:custDataLst>
              <p:custData r:id="rId3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ile"/>
          <p:cNvSpPr/>
          <p:nvPr>
            <p:custDataLst>
              <p:custData r:id="rId34"/>
            </p:custDataLst>
          </p:nvPr>
        </p:nvSpPr>
        <p:spPr>
          <a:xfrm>
            <a:off x="2747490" y="4677813"/>
            <a:ext cx="1445169" cy="22562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¡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Rellena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todos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campos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15" name="Picture 2" descr="C:\Users\t-dantay\Documents\First24\warning1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32" y="463929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Callout"/>
          <p:cNvGrpSpPr/>
          <p:nvPr>
            <p:custDataLst>
              <p:custData r:id="rId36"/>
            </p:custDataLst>
          </p:nvPr>
        </p:nvGrpSpPr>
        <p:grpSpPr>
          <a:xfrm>
            <a:off x="4036586" y="4864434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4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5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grpSp>
        <p:nvGrpSpPr>
          <p:cNvPr id="105" name="Callout"/>
          <p:cNvGrpSpPr/>
          <p:nvPr>
            <p:custDataLst>
              <p:custData r:id="rId37"/>
            </p:custDataLst>
          </p:nvPr>
        </p:nvGrpSpPr>
        <p:grpSpPr>
          <a:xfrm>
            <a:off x="9540165" y="4846054"/>
            <a:ext cx="343186" cy="319476"/>
            <a:chOff x="4283956" y="3147930"/>
            <a:chExt cx="343185" cy="319476"/>
          </a:xfrm>
        </p:grpSpPr>
        <p:sp>
          <p:nvSpPr>
            <p:cNvPr id="106" name="Circle"/>
            <p:cNvSpPr/>
            <p:nvPr>
              <p:custDataLst>
                <p:custData r:id="rId43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52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08" name="StickyNote"/>
          <p:cNvGrpSpPr/>
          <p:nvPr>
            <p:custDataLst>
              <p:custData r:id="rId38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1" name="Callout"/>
          <p:cNvGrpSpPr/>
          <p:nvPr>
            <p:custDataLst>
              <p:custData r:id="rId39"/>
            </p:custDataLst>
          </p:nvPr>
        </p:nvGrpSpPr>
        <p:grpSpPr>
          <a:xfrm>
            <a:off x="7818985" y="1015944"/>
            <a:ext cx="343186" cy="319476"/>
            <a:chOff x="4283956" y="3147930"/>
            <a:chExt cx="343185" cy="319476"/>
          </a:xfrm>
        </p:grpSpPr>
        <p:sp>
          <p:nvSpPr>
            <p:cNvPr id="112" name="Circle"/>
            <p:cNvSpPr/>
            <p:nvPr>
              <p:custDataLst>
                <p:custData r:id="rId42"/>
              </p:custDataLst>
            </p:nvPr>
          </p:nvSpPr>
          <p:spPr>
            <a:xfrm>
              <a:off x="4283956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52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16" name="Callout"/>
          <p:cNvGrpSpPr/>
          <p:nvPr>
            <p:custDataLst>
              <p:custData r:id="rId40"/>
            </p:custDataLst>
          </p:nvPr>
        </p:nvGrpSpPr>
        <p:grpSpPr>
          <a:xfrm>
            <a:off x="2355676" y="1037144"/>
            <a:ext cx="320451" cy="319476"/>
            <a:chOff x="4283964" y="3147930"/>
            <a:chExt cx="320451" cy="319476"/>
          </a:xfrm>
        </p:grpSpPr>
        <p:sp>
          <p:nvSpPr>
            <p:cNvPr id="117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Content">
              <a:hlinkClick r:id="rId5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endParaRPr lang="en-US" sz="1200" dirty="0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013860" y="837745"/>
            <a:ext cx="2642393" cy="145586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0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2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0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1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5DDEC329-F8A0-4AB7-A43D-EBCA2E0A9F0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FA2B4BA-40F8-43CF-8F24-5E494A18B07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C55BCC7-64AA-4AA6-A591-93C5A32776F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1B816BD-20A9-4267-9EEE-68B4093B883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AF2F5A3-08D9-4A4C-9C12-F912FACA412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1F0C88B-9CA6-4B85-84AE-762916CC3F9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0D34DCA-9721-4386-ADDB-7A922D0510A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C7E889D-BA21-446B-9889-C19E804266E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2251B68-67A5-4B55-89EB-224C8B83876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1077905-B361-4378-8F72-D3C55C1FC90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BE1DF6-645C-44F5-AA20-F5010A6BC4C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C0CF209-5814-4592-979E-7FEE26701CF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5A8F125-1C42-428C-B26E-F77FBFCC811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5E49E18-1BF0-4604-894D-A260CCC0CA2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8288DB6-0EA0-4EF4-8432-0C413535A0F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6B8C517-829B-402C-9F2B-F83146CB7845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60F63A1-1C9A-4A41-93E1-F99B3A5288C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EBD2203-1DD2-4E2D-8922-0C231C2E4FD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100B2C2-4E73-4650-9CF6-7678776E5CBF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A93F329-4270-44B0-9C28-E019B5EC594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C6706D6-B4D9-43CE-A9A6-2DA28D64626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8E515EC-C76E-46DF-A093-A6847A7D6A7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D39A6AC-DA22-4171-8465-2B9456134DE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F4E2E37-5FA9-4346-BDDA-0876205528F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F3186E8-C26E-466D-9210-B0AB1B5F081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670A1C8-FB09-47F4-B055-61472BAE2F4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E69E814-C90C-409A-A8A2-7F65F23E91E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53581CC-10CB-4EE8-8BA8-3B1192DDAE7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08DB65D-6BF7-46AF-B7E2-39C62CFE2E9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19B88AAC-DC39-43D2-B7AF-314443AB3B7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4F3DF31-2F7F-4ED5-ADD1-CB858B2F143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8682B62-0202-4550-BA1C-C106D2B4332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82EBD9A-9B62-41ED-92A6-C471EA5458F7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BEF3967-94A3-4668-82E0-5FFD30A2929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565903F-2DBE-4198-8CCA-C401561249A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BF84D17-C4F9-4352-8F9B-A973390A8F7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008528A-2F17-410B-8239-23AE32A0BDD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D4586F4-DC48-46B7-BE05-6FA74174FA6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28B550D-9B68-4777-89DC-88AD21C3619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CF42D21-6EC8-4698-9A36-E464F4A2DC61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CE9FB2B-F62C-40AD-802C-85131AB8AAE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5A1129A-2A26-46A9-94A4-70293082DD8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E50CC719-7D66-47B8-B213-C38724B12C4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192B181-BFBA-4C07-8E9F-AC7EA844EB7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ACC9F4C-F145-45F7-A3BF-ACF4A2215DB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4807528-73A3-42AE-8D41-3926EA60248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8943511-6002-4DA8-911C-4DD856A619E2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5B56043-E2DE-4A78-A31C-BE9657306C3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5F5B0AA-EF76-48FC-8E9A-BCE7B89D61A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6569A8F-5126-4634-A4C7-86C129381C5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524478F-BEAB-455F-AD62-EC585D18F06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2C85510-250C-413D-8B33-A15BC059C30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419F135-1218-4488-8898-019C169DAFA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419726EB-D8A9-4A38-BDDF-CF17F26725A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FB450AFA-599E-4DF4-8DCA-4F2478E5BA4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52D6D9E-88FD-4501-82C5-7A620BCA7A4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7B8DFF1-05D1-4D94-8A41-67E00E03742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7E793F0-9642-4D8F-BDB6-8B76EC2BA32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F1C68FD-77DA-4DCC-BF7D-58BD9565C75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B7E35C90-9BD1-43E5-852F-5022D449FE6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DC5ADAD-6491-4EAE-B5F1-604F800C0FE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94D6948-45A3-4D38-AD96-21862CA592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E5759BC-9E9B-43BA-B46F-815ABFD2FD9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5BD639E-A629-419A-B72A-1439C64F6BE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C58A0B7-B98A-42D2-A833-11DAC4A4A69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CA440128-4C04-473C-BADF-792BE4950BE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EBAF4312-E804-4AEA-B51A-B3313684CBE0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384E3418-9340-43E7-B8D0-62E7F429668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A8101E1-9DF2-42F9-88CE-DDE343B2A20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93BCAB6-AD36-4009-912E-DB96434EC0D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7F58E3D-A04F-4065-85A6-6351A5D4B3F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5B1C7B4-B0AB-4485-82E2-05D2B663DD14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67824601-D5E7-41C5-BAC0-F6B10EDBEFA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3346B4FB-5FB0-463D-B059-E85755D123DD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9D9349A-D297-40D6-9D81-DC150835F0B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1C5AF9DB-B990-40DC-A1BC-F5C69663698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0CDA7DAF-ED65-43BD-84A7-5DCD8683DE5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75B56C3-0AA0-4853-AD0F-7140AAF518A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2935CC3-E1B5-4EDC-AEB6-64204AFA21C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71D8D3-CE96-4B17-9F4D-3C9359513B3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6591986-858C-4507-9CBB-F8E58D0FF60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41EA9B1-11F1-4ABA-B7CF-4A94C5D392F5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7C8F51B9-277C-4773-B4C4-63077B90C76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FCDA8DE-710B-4A2D-A32F-E0AB21A4765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1137E58-41BA-4149-A6A0-BC04F850F2E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551A092-E8B9-4BBA-AF52-FDD29805AE6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0575F62-BDAD-49C8-98C6-34FB37C8E56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5943C4-45F3-4B2C-8731-7BB73877016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4CE7073-C935-4BC9-95E6-AA85EA1356C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DAEF6A5-6F3C-4517-AA31-17E1A39AAAE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1E8CF0D-48D9-4D65-A182-E19789958B7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869A66F-CA20-4BCD-A96D-FDDCFFB4153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C369AAE-4732-4524-AC32-C627B70836F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B514A7D-EA9B-43D6-AA73-D56D0180561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0B55717-5162-4540-B555-F761ECFE069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1112F6-A816-43B4-89A7-E99352377C3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76B3611-00D2-4D8A-81E2-3DAAC702EE0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89C7F97-0975-4889-9715-E22FFF98CB3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2BA38F8-76FA-4BBD-ACAF-AA7EC99D0B4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7F4AB76-7639-4D05-962E-299BA5363A2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AC7A36E-FC7D-49EC-A087-A5481D9DE2C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7F5D240-7504-494A-9451-38C739D3DBB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54721C0-3162-4C5F-981B-1377CD39373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6A4A0F0-B7DA-45D2-8E89-5D4B2C0F770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DA470CE-74DB-420E-B138-FF74AA0BFD4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EEE37C0-7C52-4B75-B817-78E5E594B56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20BDAD9-4046-4DC4-8C87-450B1DCC861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DA44ECF-F041-43A0-B2BF-8AE44646C8D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71FE482-E88B-4113-AC90-ACED5F6DCCB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3AB607C-B60B-454C-B3F8-E47C4D36448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C142DB8-4046-4E2F-87C2-7EBCDA60703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3235734-6877-4AE9-8E49-1450B7A4249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823ED51-9130-4833-A700-FFA9B935435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AA006F6-9BD3-43AD-9686-0CF790BA893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C5328F8-1998-4873-A991-DE15D5C3B39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C31403F-BA53-4A57-932B-1D927672736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26238B3-1222-4830-90D3-E4EFB0FA625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31CC1F3-48E3-4367-AA27-BFB6D7A3718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0DF7A77-BCEA-4054-9B2A-1ED7D16298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485</Words>
  <Application>Microsoft Office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28</cp:revision>
  <dcterms:created xsi:type="dcterms:W3CDTF">2018-03-01T18:08:30Z</dcterms:created>
  <dcterms:modified xsi:type="dcterms:W3CDTF">2018-03-03T10:48:16Z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