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1"/>
  </p:sldMasterIdLst>
  <p:sldIdLst>
    <p:sldId id="257" r:id="rId62"/>
    <p:sldId id="256" r:id="rId63"/>
    <p:sldId id="259" r:id="rId64"/>
    <p:sldId id="258" r:id="rId6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2.xml"/><Relationship Id="rId68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Master" Target="slideMasters/slideMaster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3.xml"/><Relationship Id="rId69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01/03/2018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3.xml"/><Relationship Id="rId18" Type="http://schemas.openxmlformats.org/officeDocument/2006/relationships/customXml" Target="../../customXml/item17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23.xml"/><Relationship Id="rId21" Type="http://schemas.openxmlformats.org/officeDocument/2006/relationships/customXml" Target="../../customXml/item16.xml"/><Relationship Id="rId7" Type="http://schemas.openxmlformats.org/officeDocument/2006/relationships/customXml" Target="../../customXml/item44.xml"/><Relationship Id="rId12" Type="http://schemas.openxmlformats.org/officeDocument/2006/relationships/customXml" Target="../../customXml/item34.xml"/><Relationship Id="rId17" Type="http://schemas.openxmlformats.org/officeDocument/2006/relationships/customXml" Target="../../customXml/item36.xml"/><Relationship Id="rId25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13.xml"/><Relationship Id="rId20" Type="http://schemas.openxmlformats.org/officeDocument/2006/relationships/customXml" Target="../../customXml/item4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14.xml"/><Relationship Id="rId24" Type="http://schemas.openxmlformats.org/officeDocument/2006/relationships/customXml" Target="../../customXml/item33.xml"/><Relationship Id="rId5" Type="http://schemas.openxmlformats.org/officeDocument/2006/relationships/customXml" Target="../../customXml/item12.xml"/><Relationship Id="rId15" Type="http://schemas.openxmlformats.org/officeDocument/2006/relationships/customXml" Target="../../customXml/item46.xml"/><Relationship Id="rId23" Type="http://schemas.openxmlformats.org/officeDocument/2006/relationships/customXml" Target="../../customXml/item21.xml"/><Relationship Id="rId28" Type="http://schemas.openxmlformats.org/officeDocument/2006/relationships/image" Target="../media/image4.jpeg"/><Relationship Id="rId10" Type="http://schemas.openxmlformats.org/officeDocument/2006/relationships/customXml" Target="../../customXml/item45.xml"/><Relationship Id="rId19" Type="http://schemas.openxmlformats.org/officeDocument/2006/relationships/customXml" Target="../../customXml/item60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24.xml"/><Relationship Id="rId14" Type="http://schemas.openxmlformats.org/officeDocument/2006/relationships/customXml" Target="../../customXml/item25.xml"/><Relationship Id="rId22" Type="http://schemas.openxmlformats.org/officeDocument/2006/relationships/customXml" Target="../../customXml/item5.xml"/><Relationship Id="rId27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9.xml"/><Relationship Id="rId18" Type="http://schemas.openxmlformats.org/officeDocument/2006/relationships/customXml" Target="../../customXml/item20.xml"/><Relationship Id="rId26" Type="http://schemas.openxmlformats.org/officeDocument/2006/relationships/customXml" Target="../../customXml/item59.xml"/><Relationship Id="rId3" Type="http://schemas.openxmlformats.org/officeDocument/2006/relationships/customXml" Target="../../customXml/item40.xml"/><Relationship Id="rId21" Type="http://schemas.openxmlformats.org/officeDocument/2006/relationships/customXml" Target="../../customXml/item11.xml"/><Relationship Id="rId34" Type="http://schemas.openxmlformats.org/officeDocument/2006/relationships/image" Target="../media/image6.emf"/><Relationship Id="rId7" Type="http://schemas.openxmlformats.org/officeDocument/2006/relationships/customXml" Target="../../customXml/item18.xml"/><Relationship Id="rId12" Type="http://schemas.openxmlformats.org/officeDocument/2006/relationships/customXml" Target="../../customXml/item51.xml"/><Relationship Id="rId17" Type="http://schemas.openxmlformats.org/officeDocument/2006/relationships/customXml" Target="../../customXml/item52.xml"/><Relationship Id="rId25" Type="http://schemas.openxmlformats.org/officeDocument/2006/relationships/customXml" Target="../../customXml/item58.xml"/><Relationship Id="rId33" Type="http://schemas.openxmlformats.org/officeDocument/2006/relationships/image" Target="../media/image2.png"/><Relationship Id="rId2" Type="http://schemas.openxmlformats.org/officeDocument/2006/relationships/customXml" Target="../../customXml/item47.xml"/><Relationship Id="rId16" Type="http://schemas.openxmlformats.org/officeDocument/2006/relationships/customXml" Target="../../customXml/item29.xml"/><Relationship Id="rId20" Type="http://schemas.openxmlformats.org/officeDocument/2006/relationships/customXml" Target="../../customXml/item22.xml"/><Relationship Id="rId29" Type="http://schemas.openxmlformats.org/officeDocument/2006/relationships/customXml" Target="../../customXml/item53.xml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50.xml"/><Relationship Id="rId11" Type="http://schemas.openxmlformats.org/officeDocument/2006/relationships/customXml" Target="../../customXml/item31.xml"/><Relationship Id="rId24" Type="http://schemas.openxmlformats.org/officeDocument/2006/relationships/customXml" Target="../../customXml/item56.xml"/><Relationship Id="rId32" Type="http://schemas.openxmlformats.org/officeDocument/2006/relationships/slideLayout" Target="../slideLayouts/slideLayout1.xml"/><Relationship Id="rId5" Type="http://schemas.openxmlformats.org/officeDocument/2006/relationships/customXml" Target="../../customXml/item27.xml"/><Relationship Id="rId15" Type="http://schemas.openxmlformats.org/officeDocument/2006/relationships/customXml" Target="../../customXml/item10.xml"/><Relationship Id="rId23" Type="http://schemas.openxmlformats.org/officeDocument/2006/relationships/customXml" Target="../../customXml/item55.xml"/><Relationship Id="rId28" Type="http://schemas.openxmlformats.org/officeDocument/2006/relationships/customXml" Target="../../customXml/item42.xml"/><Relationship Id="rId36" Type="http://schemas.openxmlformats.org/officeDocument/2006/relationships/image" Target="../media/image8.emf"/><Relationship Id="rId10" Type="http://schemas.openxmlformats.org/officeDocument/2006/relationships/customXml" Target="../../customXml/item48.xml"/><Relationship Id="rId19" Type="http://schemas.openxmlformats.org/officeDocument/2006/relationships/customXml" Target="../../customXml/item38.xml"/><Relationship Id="rId31" Type="http://schemas.openxmlformats.org/officeDocument/2006/relationships/customXml" Target="../../customXml/item8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28.xml"/><Relationship Id="rId14" Type="http://schemas.openxmlformats.org/officeDocument/2006/relationships/customXml" Target="../../customXml/item41.xml"/><Relationship Id="rId22" Type="http://schemas.openxmlformats.org/officeDocument/2006/relationships/customXml" Target="../../customXml/item54.xml"/><Relationship Id="rId27" Type="http://schemas.openxmlformats.org/officeDocument/2006/relationships/customXml" Target="../../customXml/item57.xml"/><Relationship Id="rId30" Type="http://schemas.openxmlformats.org/officeDocument/2006/relationships/customXml" Target="../../customXml/item9.xml"/><Relationship Id="rId35" Type="http://schemas.openxmlformats.org/officeDocument/2006/relationships/image" Target="../media/image7.png"/><Relationship Id="rId8" Type="http://schemas.openxmlformats.org/officeDocument/2006/relationships/customXml" Target="../../customXml/item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7" Type="http://schemas.openxmlformats.org/officeDocument/2006/relationships/image" Target="../media/image2.png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30.xml"/><Relationship Id="rId6" Type="http://schemas.openxmlformats.org/officeDocument/2006/relationships/slideLayout" Target="../slideLayouts/slideLayout1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2"/>
            </p:custDataLst>
          </p:nvPr>
        </p:nvSpPr>
        <p:spPr>
          <a:xfrm>
            <a:off x="2472252" y="23697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3"/>
            </p:custDataLst>
          </p:nvPr>
        </p:nvSpPr>
        <p:spPr>
          <a:xfrm>
            <a:off x="2574128" y="1339850"/>
            <a:ext cx="14882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4"/>
            </p:custDataLst>
          </p:nvPr>
        </p:nvSpPr>
        <p:spPr>
          <a:xfrm>
            <a:off x="2472252" y="310565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5"/>
            </p:custDataLst>
          </p:nvPr>
        </p:nvSpPr>
        <p:spPr>
          <a:xfrm>
            <a:off x="2488688" y="384436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preguntas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45" name="Callout"/>
          <p:cNvGrpSpPr/>
          <p:nvPr>
            <p:custDataLst>
              <p:custData r:id="rId6"/>
            </p:custDataLst>
          </p:nvPr>
        </p:nvGrpSpPr>
        <p:grpSpPr>
          <a:xfrm>
            <a:off x="3889487" y="2191350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48" name="Callout"/>
          <p:cNvGrpSpPr/>
          <p:nvPr>
            <p:custDataLst>
              <p:custData r:id="rId7"/>
            </p:custDataLst>
          </p:nvPr>
        </p:nvGrpSpPr>
        <p:grpSpPr>
          <a:xfrm>
            <a:off x="3889350" y="291310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51" name="Callout"/>
          <p:cNvGrpSpPr/>
          <p:nvPr>
            <p:custDataLst>
              <p:custData r:id="rId8"/>
            </p:custDataLst>
          </p:nvPr>
        </p:nvGrpSpPr>
        <p:grpSpPr>
          <a:xfrm>
            <a:off x="3889348" y="3605708"/>
            <a:ext cx="320451" cy="319476"/>
            <a:chOff x="4283964" y="3147930"/>
            <a:chExt cx="320451" cy="319476"/>
          </a:xfrm>
        </p:grpSpPr>
        <p:sp>
          <p:nvSpPr>
            <p:cNvPr id="52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54" name="Picture 53"/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3044793" y="1778725"/>
            <a:ext cx="539008" cy="345967"/>
          </a:xfrm>
          <a:prstGeom prst="rect">
            <a:avLst/>
          </a:prstGeom>
        </p:spPr>
      </p:pic>
      <p:sp>
        <p:nvSpPr>
          <p:cNvPr id="55" name="Tile"/>
          <p:cNvSpPr/>
          <p:nvPr>
            <p:custDataLst>
              <p:custData r:id="rId10"/>
            </p:custDataLst>
          </p:nvPr>
        </p:nvSpPr>
        <p:spPr>
          <a:xfrm>
            <a:off x="8018864" y="1256283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#1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56" name="Content"/>
          <p:cNvSpPr/>
          <p:nvPr>
            <p:custDataLst>
              <p:custData r:id="rId11"/>
            </p:custDataLst>
          </p:nvPr>
        </p:nvSpPr>
        <p:spPr>
          <a:xfrm>
            <a:off x="7975454" y="1582463"/>
            <a:ext cx="16528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2"/>
            </p:custDataLst>
          </p:nvPr>
        </p:nvSpPr>
        <p:spPr>
          <a:xfrm>
            <a:off x="7975454" y="2836226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3"/>
            </p:custDataLst>
          </p:nvPr>
        </p:nvSpPr>
        <p:spPr>
          <a:xfrm>
            <a:off x="7975454" y="3374470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4"/>
            </p:custDataLst>
          </p:nvPr>
        </p:nvSpPr>
        <p:spPr>
          <a:xfrm>
            <a:off x="7975454" y="3899781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11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5"/>
            </p:custDataLst>
          </p:nvPr>
        </p:nvSpPr>
        <p:spPr>
          <a:xfrm>
            <a:off x="7975454" y="4425092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motivo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nuestro</a:t>
            </a:r>
            <a:r>
              <a:rPr lang="en-US" sz="12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sufrimiento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ile"/>
          <p:cNvSpPr/>
          <p:nvPr>
            <p:custDataLst>
              <p:custData r:id="rId16"/>
            </p:custDataLst>
          </p:nvPr>
        </p:nvSpPr>
        <p:spPr>
          <a:xfrm>
            <a:off x="8063978" y="4988965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30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28" name="Picture 4" descr="Resultado de imagen de swift apple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90" y="1908486"/>
            <a:ext cx="1511458" cy="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Callout"/>
          <p:cNvGrpSpPr/>
          <p:nvPr>
            <p:custDataLst>
              <p:custData r:id="rId17"/>
            </p:custDataLst>
          </p:nvPr>
        </p:nvGrpSpPr>
        <p:grpSpPr>
          <a:xfrm>
            <a:off x="9810862" y="3396262"/>
            <a:ext cx="320451" cy="319476"/>
            <a:chOff x="4283964" y="3147930"/>
            <a:chExt cx="320451" cy="319476"/>
          </a:xfrm>
        </p:grpSpPr>
        <p:sp>
          <p:nvSpPr>
            <p:cNvPr id="78" name="Circle"/>
            <p:cNvSpPr/>
            <p:nvPr>
              <p:custDataLst>
                <p:custData r:id="rId2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80" name="Callout"/>
          <p:cNvGrpSpPr/>
          <p:nvPr>
            <p:custDataLst>
              <p:custData r:id="rId18"/>
            </p:custDataLst>
          </p:nvPr>
        </p:nvGrpSpPr>
        <p:grpSpPr>
          <a:xfrm>
            <a:off x="9810862" y="3904262"/>
            <a:ext cx="320451" cy="319476"/>
            <a:chOff x="4283964" y="3147930"/>
            <a:chExt cx="320451" cy="319476"/>
          </a:xfrm>
        </p:grpSpPr>
        <p:sp>
          <p:nvSpPr>
            <p:cNvPr id="81" name="Circle"/>
            <p:cNvSpPr/>
            <p:nvPr>
              <p:custDataLst>
                <p:custData r:id="rId2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2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pic>
        <p:nvPicPr>
          <p:cNvPr id="58" name="Picture 2" descr="C:\Users\t-dantay\Documents\First24\error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59" y="102768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291938" y="1034327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le"/>
          <p:cNvSpPr/>
          <p:nvPr>
            <p:custDataLst>
              <p:custData r:id="rId3"/>
            </p:custDataLst>
          </p:nvPr>
        </p:nvSpPr>
        <p:spPr>
          <a:xfrm>
            <a:off x="2550489" y="187041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Resumen</a:t>
            </a:r>
            <a:endParaRPr lang="en-US" sz="20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8" name="Tile"/>
          <p:cNvSpPr/>
          <p:nvPr>
            <p:custDataLst>
              <p:custData r:id="rId4"/>
            </p:custDataLst>
          </p:nvPr>
        </p:nvSpPr>
        <p:spPr>
          <a:xfrm>
            <a:off x="2375278" y="2157696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3" name="Picture 42"/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3057883" y="1386008"/>
            <a:ext cx="452855" cy="434462"/>
          </a:xfrm>
          <a:prstGeom prst="rect">
            <a:avLst/>
          </a:prstGeom>
        </p:spPr>
      </p:pic>
      <p:sp>
        <p:nvSpPr>
          <p:cNvPr id="44" name="Tile"/>
          <p:cNvSpPr/>
          <p:nvPr>
            <p:custDataLst>
              <p:custData r:id="rId6"/>
            </p:custDataLst>
          </p:nvPr>
        </p:nvSpPr>
        <p:spPr>
          <a:xfrm>
            <a:off x="2375278" y="2453136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5" name="Tile"/>
          <p:cNvSpPr/>
          <p:nvPr>
            <p:custDataLst>
              <p:custData r:id="rId7"/>
            </p:custDataLst>
          </p:nvPr>
        </p:nvSpPr>
        <p:spPr>
          <a:xfrm>
            <a:off x="2358842" y="2627620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4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47" name="Content"/>
          <p:cNvSpPr/>
          <p:nvPr>
            <p:custDataLst>
              <p:custData r:id="rId8"/>
            </p:custDataLst>
          </p:nvPr>
        </p:nvSpPr>
        <p:spPr>
          <a:xfrm>
            <a:off x="2511701" y="403243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062504" y="3505629"/>
            <a:ext cx="594606" cy="500505"/>
          </a:xfrm>
          <a:prstGeom prst="rect">
            <a:avLst/>
          </a:prstGeom>
        </p:spPr>
      </p:pic>
      <p:grpSp>
        <p:nvGrpSpPr>
          <p:cNvPr id="48" name="Callout"/>
          <p:cNvGrpSpPr/>
          <p:nvPr>
            <p:custDataLst>
              <p:custData r:id="rId9"/>
            </p:custDataLst>
          </p:nvPr>
        </p:nvGrpSpPr>
        <p:grpSpPr>
          <a:xfrm>
            <a:off x="4012507" y="3866658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51" name="Content"/>
          <p:cNvSpPr/>
          <p:nvPr>
            <p:custDataLst>
              <p:custData r:id="rId10"/>
            </p:custDataLst>
          </p:nvPr>
        </p:nvSpPr>
        <p:spPr>
          <a:xfrm>
            <a:off x="2511701" y="4511128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4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52" name="Callout"/>
          <p:cNvGrpSpPr/>
          <p:nvPr>
            <p:custDataLst>
              <p:custData r:id="rId11"/>
            </p:custDataLst>
          </p:nvPr>
        </p:nvGrpSpPr>
        <p:grpSpPr>
          <a:xfrm>
            <a:off x="4008986" y="4398697"/>
            <a:ext cx="320451" cy="319476"/>
            <a:chOff x="4283964" y="3147930"/>
            <a:chExt cx="320451" cy="319476"/>
          </a:xfrm>
        </p:grpSpPr>
        <p:sp>
          <p:nvSpPr>
            <p:cNvPr id="53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56" name="Tile"/>
          <p:cNvSpPr/>
          <p:nvPr>
            <p:custDataLst>
              <p:custData r:id="rId12"/>
            </p:custDataLst>
          </p:nvPr>
        </p:nvSpPr>
        <p:spPr>
          <a:xfrm>
            <a:off x="7637732" y="1013719"/>
            <a:ext cx="2371656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31742" y="829319"/>
            <a:ext cx="2631317" cy="15820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pic>
        <p:nvPicPr>
          <p:cNvPr id="58" name="Picture 57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8595690" y="1399768"/>
            <a:ext cx="455738" cy="411502"/>
          </a:xfrm>
          <a:prstGeom prst="rect">
            <a:avLst/>
          </a:prstGeom>
        </p:spPr>
      </p:pic>
      <p:sp>
        <p:nvSpPr>
          <p:cNvPr id="105" name="Tile"/>
          <p:cNvSpPr/>
          <p:nvPr>
            <p:custDataLst>
              <p:custData r:id="rId14"/>
            </p:custDataLst>
          </p:nvPr>
        </p:nvSpPr>
        <p:spPr>
          <a:xfrm>
            <a:off x="8038713" y="1833392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Resumen</a:t>
            </a:r>
            <a:endParaRPr lang="en-US" sz="20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6" name="Tile"/>
          <p:cNvSpPr/>
          <p:nvPr>
            <p:custDataLst>
              <p:custData r:id="rId15"/>
            </p:custDataLst>
          </p:nvPr>
        </p:nvSpPr>
        <p:spPr>
          <a:xfrm>
            <a:off x="7849169" y="2143925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25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7" name="Tile"/>
          <p:cNvSpPr/>
          <p:nvPr>
            <p:custDataLst>
              <p:custData r:id="rId16"/>
            </p:custDataLst>
          </p:nvPr>
        </p:nvSpPr>
        <p:spPr>
          <a:xfrm>
            <a:off x="7849169" y="2439365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105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08" name="Tile"/>
          <p:cNvSpPr/>
          <p:nvPr>
            <p:custDataLst>
              <p:custData r:id="rId17"/>
            </p:custDataLst>
          </p:nvPr>
        </p:nvSpPr>
        <p:spPr>
          <a:xfrm>
            <a:off x="7832733" y="2613849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4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  </a:t>
            </a:r>
          </a:p>
          <a:p>
            <a:r>
              <a:rPr lang="en-US" sz="14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4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10" name="Content"/>
          <p:cNvSpPr/>
          <p:nvPr>
            <p:custDataLst>
              <p:custData r:id="rId18"/>
            </p:custDataLst>
          </p:nvPr>
        </p:nvSpPr>
        <p:spPr>
          <a:xfrm>
            <a:off x="8000026" y="403618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550829" y="3509379"/>
            <a:ext cx="594606" cy="500505"/>
          </a:xfrm>
          <a:prstGeom prst="rect">
            <a:avLst/>
          </a:prstGeom>
        </p:spPr>
      </p:pic>
      <p:sp>
        <p:nvSpPr>
          <p:cNvPr id="112" name="Content"/>
          <p:cNvSpPr/>
          <p:nvPr>
            <p:custDataLst>
              <p:custData r:id="rId19"/>
            </p:custDataLst>
          </p:nvPr>
        </p:nvSpPr>
        <p:spPr>
          <a:xfrm>
            <a:off x="8000026" y="452086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4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113" name="Callout"/>
          <p:cNvGrpSpPr/>
          <p:nvPr>
            <p:custDataLst>
              <p:custData r:id="rId20"/>
            </p:custDataLst>
          </p:nvPr>
        </p:nvGrpSpPr>
        <p:grpSpPr>
          <a:xfrm>
            <a:off x="9476603" y="3807612"/>
            <a:ext cx="320451" cy="319476"/>
            <a:chOff x="4283964" y="3147930"/>
            <a:chExt cx="320451" cy="319476"/>
          </a:xfrm>
        </p:grpSpPr>
        <p:sp>
          <p:nvSpPr>
            <p:cNvPr id="114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16" name="Callout"/>
          <p:cNvGrpSpPr/>
          <p:nvPr>
            <p:custDataLst>
              <p:custData r:id="rId21"/>
            </p:custDataLst>
          </p:nvPr>
        </p:nvGrpSpPr>
        <p:grpSpPr>
          <a:xfrm>
            <a:off x="9476603" y="4365422"/>
            <a:ext cx="320451" cy="319476"/>
            <a:chOff x="4283964" y="3147930"/>
            <a:chExt cx="320451" cy="319476"/>
          </a:xfrm>
        </p:grpSpPr>
        <p:sp>
          <p:nvSpPr>
            <p:cNvPr id="117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55" name="Content"/>
          <p:cNvSpPr/>
          <p:nvPr>
            <p:custDataLst>
              <p:custData r:id="rId22"/>
            </p:custDataLst>
          </p:nvPr>
        </p:nvSpPr>
        <p:spPr>
          <a:xfrm>
            <a:off x="2510528" y="498467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3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3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3"/>
            </p:custDataLst>
          </p:nvPr>
        </p:nvSpPr>
        <p:spPr>
          <a:xfrm>
            <a:off x="7993268" y="498988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3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3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3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3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61" name="Callout"/>
          <p:cNvGrpSpPr/>
          <p:nvPr>
            <p:custDataLst>
              <p:custData r:id="rId24"/>
            </p:custDataLst>
          </p:nvPr>
        </p:nvGrpSpPr>
        <p:grpSpPr>
          <a:xfrm>
            <a:off x="4008986" y="4860545"/>
            <a:ext cx="320451" cy="319476"/>
            <a:chOff x="4283964" y="3147930"/>
            <a:chExt cx="320451" cy="319476"/>
          </a:xfrm>
        </p:grpSpPr>
        <p:sp>
          <p:nvSpPr>
            <p:cNvPr id="62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64" name="Callout"/>
          <p:cNvGrpSpPr/>
          <p:nvPr>
            <p:custDataLst>
              <p:custData r:id="rId25"/>
            </p:custDataLst>
          </p:nvPr>
        </p:nvGrpSpPr>
        <p:grpSpPr>
          <a:xfrm>
            <a:off x="9474809" y="4902406"/>
            <a:ext cx="320451" cy="319476"/>
            <a:chOff x="4283964" y="3147930"/>
            <a:chExt cx="320451" cy="319476"/>
          </a:xfrm>
        </p:grpSpPr>
        <p:sp>
          <p:nvSpPr>
            <p:cNvPr id="65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29" name="WindowsPhone"/>
          <p:cNvGrpSpPr/>
          <p:nvPr>
            <p:custDataLst>
              <p:custData r:id="rId1"/>
            </p:custDataLst>
          </p:nvPr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0" name="Group 29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4" name="Rounded Rectangle 33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6" name="Rectangle 35"/>
                <p:cNvSpPr/>
                <p:nvPr userDrawn="1"/>
              </p:nvSpPr>
              <p:spPr>
                <a:xfrm>
                  <a:off x="3050294" y="482052"/>
                  <a:ext cx="3038085" cy="568359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Left Arrow 36"/>
                <p:cNvSpPr/>
                <p:nvPr userDrawn="1"/>
              </p:nvSpPr>
              <p:spPr>
                <a:xfrm>
                  <a:off x="3348329" y="6340281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31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70" y="6222956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2"/>
            </p:custDataLst>
          </p:nvPr>
        </p:nvSpPr>
        <p:spPr>
          <a:xfrm>
            <a:off x="2472252" y="23697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3"/>
            </p:custDataLst>
          </p:nvPr>
        </p:nvSpPr>
        <p:spPr>
          <a:xfrm>
            <a:off x="2574128" y="1339850"/>
            <a:ext cx="14882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F Tex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5" name="Tile"/>
          <p:cNvSpPr/>
          <p:nvPr>
            <p:custDataLst>
              <p:custData r:id="rId4"/>
            </p:custDataLst>
          </p:nvPr>
        </p:nvSpPr>
        <p:spPr>
          <a:xfrm>
            <a:off x="8018864" y="1256283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#1</a:t>
            </a:r>
            <a:endParaRPr lang="en-U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6" name="Content"/>
          <p:cNvSpPr/>
          <p:nvPr>
            <p:custDataLst>
              <p:custData r:id="rId5"/>
            </p:custDataLst>
          </p:nvPr>
        </p:nvSpPr>
        <p:spPr>
          <a:xfrm>
            <a:off x="7975454" y="4425092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coche</a:t>
            </a:r>
            <a:r>
              <a:rPr lang="en-US" sz="1200" dirty="0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ecológico</a:t>
            </a:r>
            <a:endParaRPr lang="en-US" sz="12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2013860" y="845097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</p:spTree>
    <p:extLst>
      <p:ext uri="{BB962C8B-B14F-4D97-AF65-F5344CB8AC3E}">
        <p14:creationId xmlns:p14="http://schemas.microsoft.com/office/powerpoint/2010/main" val="9886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Props1.xml><?xml version="1.0" encoding="utf-8"?>
<ds:datastoreItem xmlns:ds="http://schemas.openxmlformats.org/officeDocument/2006/customXml" ds:itemID="{190EBEF0-CB9E-4C67-BBD3-192F9F5BB87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6EDA764-43F5-4C83-A43C-7C11C84EB10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71678DC-267F-47C2-A3B2-F591F73394A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EEE37C0-7C52-4B75-B817-78E5E594B56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5094CDB-2A74-4FBE-902E-908BB32F232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4AB09FA-6D1C-4D0D-ABE3-095493E0724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9EA028F-946B-4A71-BD84-489D2C1341A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F67BC1B-C4A3-4EF8-B37F-FD887C9E8AE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483A2CD-33FC-48E4-A7B5-B010692A610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E894C71-B2DA-46E2-B5A7-3A1C3D5DB5B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6C2D9AE-7534-4FAD-A8C5-335E417D83F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D3F02EF-3CEC-4FA2-ABA7-55430503271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DDEC329-F8A0-4AB7-A43D-EBCA2E0A9F0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F793D20-BE72-4C4B-9D26-502AA3F72EC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1B816BD-20A9-4267-9EEE-68B4093B883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59039C9-9E57-4631-A7B7-C4066315FAF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A3CA955-CC15-445A-BB94-545C151A46C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F84A91D-8176-4C11-BA36-9F0BAC5B93D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3B48954-D3FD-48DF-BABD-6FC53C1FE55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7E32971-DE1A-4E07-8036-1C43278AB1C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31CC1F3-48E3-4367-AA27-BFB6D7A3718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501DC5F-120C-4F65-9B9C-A042818517A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81C1EAF-5573-4252-ABC3-FCE2BB94940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3F355F8-D936-4AFD-818D-52B5131B2DE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0D39E60-4C78-477F-973B-B3A32CF1CE0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621F820-782A-4D55-A65D-5B9683D8D15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76B3611-00D2-4D8A-81E2-3DAAC702EE0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4B39F5D-B3F1-470B-8B1A-5B666FAECEC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42EC927-BD14-4EEB-A2C7-7B41724D581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E293149-9CCD-457B-84DE-7E7B56E1FEF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3D1B56C-1098-4BDA-B23F-5C6F926B691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80758EA-E49E-4704-9569-4087603CA84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1BBD822-2486-4BAB-8BE0-43BC08D35C5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C142DB8-4046-4E2F-87C2-7EBCDA60703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634477D-D8CC-4869-941E-D079C4C3EEF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98E1A44-C6DC-4F6B-8062-CEEC518F1F1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C7801AE-0A4F-4BE1-AE83-D4ED8E0DEB9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9F1C4B6-E0F0-4CEE-BD7B-F93BD5842C1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54EE663-ABEC-4DCB-88C3-A6F9DAB3AFE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3C590B9-05DB-4F5B-99C3-848AED9ACB4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FE835D4-D323-4BA8-AC22-67F92BED91C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2001CEA-37FA-4A6C-BC64-46726D8508F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F85AF10-45D2-4FD3-8FAB-69557E6D8FE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CBAB6EC-F3DF-4763-9CFB-476849EF7E9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B29B50B-07CC-4332-87A3-C7CC606E421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719955E-AEE2-4AED-B5E3-E0ACCFB7F1B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DEE47C0-36A2-4264-9D02-B43B15FA8FF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BCE60B8-8680-4092-BEC8-78942EDE6BF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154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10</cp:revision>
  <dcterms:created xsi:type="dcterms:W3CDTF">2018-03-01T18:08:30Z</dcterms:created>
  <dcterms:modified xsi:type="dcterms:W3CDTF">2018-03-01T21:00:36Z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