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9"/>
  </p:sldMasterIdLst>
  <p:sldIdLst>
    <p:sldId id="257" r:id="rId350"/>
    <p:sldId id="256" r:id="rId351"/>
    <p:sldId id="260" r:id="rId352"/>
    <p:sldId id="259" r:id="rId353"/>
    <p:sldId id="261" r:id="rId354"/>
    <p:sldId id="262" r:id="rId355"/>
    <p:sldId id="263" r:id="rId356"/>
    <p:sldId id="264" r:id="rId3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slide" Target="slides/slide8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viewProps" Target="viewProps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theme" Target="theme/theme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slide" Target="slides/slide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tableStyles" Target="tableStyles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2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slide" Target="slides/slide3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slide" Target="slides/slide4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slide" Target="slides/slide5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slide" Target="slides/slide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slide" Target="slides/slide7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presProps" Target="presProps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customXml" Target="../../customXml/item86.xml"/><Relationship Id="rId18" Type="http://schemas.openxmlformats.org/officeDocument/2006/relationships/image" Target="../media/image2.jpeg"/><Relationship Id="rId3" Type="http://schemas.openxmlformats.org/officeDocument/2006/relationships/customXml" Target="../../customXml/item191.xml"/><Relationship Id="rId7" Type="http://schemas.openxmlformats.org/officeDocument/2006/relationships/customXml" Target="../../customXml/item206.xml"/><Relationship Id="rId12" Type="http://schemas.openxmlformats.org/officeDocument/2006/relationships/customXml" Target="../../customXml/item78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228.xml"/><Relationship Id="rId16" Type="http://schemas.openxmlformats.org/officeDocument/2006/relationships/customXml" Target="../../customXml/item113.xml"/><Relationship Id="rId20" Type="http://schemas.openxmlformats.org/officeDocument/2006/relationships/image" Target="../media/image4.JPG"/><Relationship Id="rId1" Type="http://schemas.openxmlformats.org/officeDocument/2006/relationships/customXml" Target="../../customXml/item157.xml"/><Relationship Id="rId6" Type="http://schemas.openxmlformats.org/officeDocument/2006/relationships/customXml" Target="../../customXml/item120.xml"/><Relationship Id="rId11" Type="http://schemas.openxmlformats.org/officeDocument/2006/relationships/customXml" Target="../../customXml/item243.xml"/><Relationship Id="rId5" Type="http://schemas.openxmlformats.org/officeDocument/2006/relationships/customXml" Target="../../customXml/item156.xml"/><Relationship Id="rId15" Type="http://schemas.openxmlformats.org/officeDocument/2006/relationships/customXml" Target="../../customXml/item4.xml"/><Relationship Id="rId10" Type="http://schemas.openxmlformats.org/officeDocument/2006/relationships/customXml" Target="../../customXml/item3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63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2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2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281.xml"/><Relationship Id="rId21" Type="http://schemas.openxmlformats.org/officeDocument/2006/relationships/customXml" Target="../../customXml/item320.xml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285.xml"/><Relationship Id="rId17" Type="http://schemas.openxmlformats.org/officeDocument/2006/relationships/customXml" Target="../../customXml/item72.xml"/><Relationship Id="rId25" Type="http://schemas.openxmlformats.org/officeDocument/2006/relationships/image" Target="../media/image6.emf"/><Relationship Id="rId2" Type="http://schemas.openxmlformats.org/officeDocument/2006/relationships/customXml" Target="../../customXml/item262.xml"/><Relationship Id="rId16" Type="http://schemas.openxmlformats.org/officeDocument/2006/relationships/customXml" Target="../../customXml/item252.xml"/><Relationship Id="rId20" Type="http://schemas.openxmlformats.org/officeDocument/2006/relationships/customXml" Target="../../customXml/item134.xml"/><Relationship Id="rId1" Type="http://schemas.openxmlformats.org/officeDocument/2006/relationships/customXml" Target="../../customXml/item202.xml"/><Relationship Id="rId6" Type="http://schemas.openxmlformats.org/officeDocument/2006/relationships/customXml" Target="../../customXml/item253.xml"/><Relationship Id="rId11" Type="http://schemas.openxmlformats.org/officeDocument/2006/relationships/customXml" Target="../../customXml/item169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338.xml"/><Relationship Id="rId15" Type="http://schemas.openxmlformats.org/officeDocument/2006/relationships/customXml" Target="../../customXml/item303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136.xml"/><Relationship Id="rId19" Type="http://schemas.openxmlformats.org/officeDocument/2006/relationships/customXml" Target="../../customXml/item38.xml"/><Relationship Id="rId4" Type="http://schemas.openxmlformats.org/officeDocument/2006/relationships/customXml" Target="../../customXml/item319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122.xml"/><Relationship Id="rId22" Type="http://schemas.openxmlformats.org/officeDocument/2006/relationships/customXml" Target="../../customXml/item246.xml"/><Relationship Id="rId27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7.xml"/><Relationship Id="rId13" Type="http://schemas.openxmlformats.org/officeDocument/2006/relationships/customXml" Target="../../customXml/item237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43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177.xml"/><Relationship Id="rId12" Type="http://schemas.openxmlformats.org/officeDocument/2006/relationships/customXml" Target="../../customXml/item121.xml"/><Relationship Id="rId17" Type="http://schemas.openxmlformats.org/officeDocument/2006/relationships/customXml" Target="../../customXml/item266.xml"/><Relationship Id="rId2" Type="http://schemas.openxmlformats.org/officeDocument/2006/relationships/customXml" Target="../../customXml/item296.xml"/><Relationship Id="rId16" Type="http://schemas.openxmlformats.org/officeDocument/2006/relationships/customXml" Target="../../customXml/item137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104.xml"/><Relationship Id="rId6" Type="http://schemas.openxmlformats.org/officeDocument/2006/relationships/customXml" Target="../../customXml/item318.xml"/><Relationship Id="rId11" Type="http://schemas.openxmlformats.org/officeDocument/2006/relationships/customXml" Target="../../customXml/item133.xml"/><Relationship Id="rId5" Type="http://schemas.openxmlformats.org/officeDocument/2006/relationships/customXml" Target="../../customXml/item273.xml"/><Relationship Id="rId15" Type="http://schemas.openxmlformats.org/officeDocument/2006/relationships/customXml" Target="../../customXml/item288.xml"/><Relationship Id="rId23" Type="http://schemas.openxmlformats.org/officeDocument/2006/relationships/image" Target="../media/image11.png"/><Relationship Id="rId10" Type="http://schemas.openxmlformats.org/officeDocument/2006/relationships/customXml" Target="../../customXml/item332.xml"/><Relationship Id="rId19" Type="http://schemas.openxmlformats.org/officeDocument/2006/relationships/image" Target="../media/image9.emf"/><Relationship Id="rId4" Type="http://schemas.openxmlformats.org/officeDocument/2006/relationships/customXml" Target="../../customXml/item259.xml"/><Relationship Id="rId9" Type="http://schemas.openxmlformats.org/officeDocument/2006/relationships/customXml" Target="../../customXml/item195.xml"/><Relationship Id="rId14" Type="http://schemas.openxmlformats.org/officeDocument/2006/relationships/customXml" Target="../../customXml/item299.xml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customXml" Target="../../customXml/item50.xml"/><Relationship Id="rId18" Type="http://schemas.openxmlformats.org/officeDocument/2006/relationships/image" Target="../media/image4.JPG"/><Relationship Id="rId3" Type="http://schemas.openxmlformats.org/officeDocument/2006/relationships/customXml" Target="../../customXml/item119.xml"/><Relationship Id="rId21" Type="http://schemas.openxmlformats.org/officeDocument/2006/relationships/image" Target="../media/image13.emf"/><Relationship Id="rId7" Type="http://schemas.openxmlformats.org/officeDocument/2006/relationships/customXml" Target="../../customXml/item270.xml"/><Relationship Id="rId12" Type="http://schemas.openxmlformats.org/officeDocument/2006/relationships/customXml" Target="../../customXml/item165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05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12.jpeg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297.xml"/><Relationship Id="rId11" Type="http://schemas.openxmlformats.org/officeDocument/2006/relationships/customXml" Target="../../customXml/item282.xml"/><Relationship Id="rId5" Type="http://schemas.openxmlformats.org/officeDocument/2006/relationships/customXml" Target="../../customXml/item311.xml"/><Relationship Id="rId15" Type="http://schemas.openxmlformats.org/officeDocument/2006/relationships/customXml" Target="../../customXml/item224.xml"/><Relationship Id="rId10" Type="http://schemas.openxmlformats.org/officeDocument/2006/relationships/customXml" Target="../../customXml/item5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308.xml"/><Relationship Id="rId9" Type="http://schemas.openxmlformats.org/officeDocument/2006/relationships/customXml" Target="../../customXml/item230.xml"/><Relationship Id="rId14" Type="http://schemas.openxmlformats.org/officeDocument/2006/relationships/customXml" Target="../../customXml/item14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6.xml"/><Relationship Id="rId18" Type="http://schemas.openxmlformats.org/officeDocument/2006/relationships/customXml" Target="../../customXml/item108.xml"/><Relationship Id="rId26" Type="http://schemas.openxmlformats.org/officeDocument/2006/relationships/customXml" Target="../../customXml/item219.xml"/><Relationship Id="rId3" Type="http://schemas.openxmlformats.org/officeDocument/2006/relationships/customXml" Target="../../customXml/item232.xml"/><Relationship Id="rId21" Type="http://schemas.openxmlformats.org/officeDocument/2006/relationships/customXml" Target="../../customXml/item315.xml"/><Relationship Id="rId7" Type="http://schemas.openxmlformats.org/officeDocument/2006/relationships/customXml" Target="../../customXml/item255.xml"/><Relationship Id="rId12" Type="http://schemas.openxmlformats.org/officeDocument/2006/relationships/customXml" Target="../../customXml/item302.xml"/><Relationship Id="rId17" Type="http://schemas.openxmlformats.org/officeDocument/2006/relationships/customXml" Target="../../customXml/item284.xml"/><Relationship Id="rId25" Type="http://schemas.openxmlformats.org/officeDocument/2006/relationships/customXml" Target="../../customXml/item194.xml"/><Relationship Id="rId33" Type="http://schemas.openxmlformats.org/officeDocument/2006/relationships/image" Target="../media/image10.png"/><Relationship Id="rId2" Type="http://schemas.openxmlformats.org/officeDocument/2006/relationships/customXml" Target="../../customXml/item127.xml"/><Relationship Id="rId16" Type="http://schemas.openxmlformats.org/officeDocument/2006/relationships/customXml" Target="../../customXml/item279.xml"/><Relationship Id="rId20" Type="http://schemas.openxmlformats.org/officeDocument/2006/relationships/customXml" Target="../../customXml/item30.xml"/><Relationship Id="rId29" Type="http://schemas.openxmlformats.org/officeDocument/2006/relationships/customXml" Target="../../customXml/item342.xml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73.xml"/><Relationship Id="rId11" Type="http://schemas.openxmlformats.org/officeDocument/2006/relationships/customXml" Target="../../customXml/item101.xml"/><Relationship Id="rId24" Type="http://schemas.openxmlformats.org/officeDocument/2006/relationships/customXml" Target="../../customXml/item168.xml"/><Relationship Id="rId32" Type="http://schemas.openxmlformats.org/officeDocument/2006/relationships/image" Target="../media/image14.png"/><Relationship Id="rId5" Type="http://schemas.openxmlformats.org/officeDocument/2006/relationships/customXml" Target="../../customXml/item260.xml"/><Relationship Id="rId15" Type="http://schemas.openxmlformats.org/officeDocument/2006/relationships/customXml" Target="../../customXml/item336.xml"/><Relationship Id="rId23" Type="http://schemas.openxmlformats.org/officeDocument/2006/relationships/customXml" Target="../../customXml/item189.xml"/><Relationship Id="rId28" Type="http://schemas.openxmlformats.org/officeDocument/2006/relationships/customXml" Target="../../customXml/item257.xml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307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229.xml"/><Relationship Id="rId14" Type="http://schemas.openxmlformats.org/officeDocument/2006/relationships/customXml" Target="../../customXml/item209.xml"/><Relationship Id="rId22" Type="http://schemas.openxmlformats.org/officeDocument/2006/relationships/customXml" Target="../../customXml/item335.xml"/><Relationship Id="rId27" Type="http://schemas.openxmlformats.org/officeDocument/2006/relationships/customXml" Target="../../customXml/item220.xml"/><Relationship Id="rId30" Type="http://schemas.openxmlformats.org/officeDocument/2006/relationships/customXml" Target="../../customXml/item291.xml"/><Relationship Id="rId8" Type="http://schemas.openxmlformats.org/officeDocument/2006/relationships/customXml" Target="../../customXml/item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0.xml"/><Relationship Id="rId18" Type="http://schemas.openxmlformats.org/officeDocument/2006/relationships/customXml" Target="../../customXml/item328.xml"/><Relationship Id="rId26" Type="http://schemas.openxmlformats.org/officeDocument/2006/relationships/customXml" Target="../../customXml/item21.xml"/><Relationship Id="rId3" Type="http://schemas.openxmlformats.org/officeDocument/2006/relationships/customXml" Target="../../customXml/item19.xml"/><Relationship Id="rId21" Type="http://schemas.openxmlformats.org/officeDocument/2006/relationships/customXml" Target="../../customXml/item90.xml"/><Relationship Id="rId34" Type="http://schemas.openxmlformats.org/officeDocument/2006/relationships/image" Target="../media/image10.png"/><Relationship Id="rId7" Type="http://schemas.openxmlformats.org/officeDocument/2006/relationships/customXml" Target="../../customXml/item160.xml"/><Relationship Id="rId12" Type="http://schemas.openxmlformats.org/officeDocument/2006/relationships/customXml" Target="../../customXml/item249.xml"/><Relationship Id="rId17" Type="http://schemas.openxmlformats.org/officeDocument/2006/relationships/customXml" Target="../../customXml/item153.xml"/><Relationship Id="rId25" Type="http://schemas.openxmlformats.org/officeDocument/2006/relationships/customXml" Target="../../customXml/item117.xml"/><Relationship Id="rId33" Type="http://schemas.openxmlformats.org/officeDocument/2006/relationships/image" Target="../media/image14.png"/><Relationship Id="rId2" Type="http://schemas.openxmlformats.org/officeDocument/2006/relationships/customXml" Target="../../customXml/item37.xml"/><Relationship Id="rId16" Type="http://schemas.openxmlformats.org/officeDocument/2006/relationships/customXml" Target="../../customXml/item135.xml"/><Relationship Id="rId20" Type="http://schemas.openxmlformats.org/officeDocument/2006/relationships/customXml" Target="../../customXml/item77.xml"/><Relationship Id="rId29" Type="http://schemas.openxmlformats.org/officeDocument/2006/relationships/customXml" Target="../../customXml/item93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283.xml"/><Relationship Id="rId11" Type="http://schemas.openxmlformats.org/officeDocument/2006/relationships/customXml" Target="../../customXml/item152.xml"/><Relationship Id="rId24" Type="http://schemas.openxmlformats.org/officeDocument/2006/relationships/customXml" Target="../../customXml/item276.xml"/><Relationship Id="rId32" Type="http://schemas.openxmlformats.org/officeDocument/2006/relationships/slideLayout" Target="../slideLayouts/slideLayout1.xml"/><Relationship Id="rId5" Type="http://schemas.openxmlformats.org/officeDocument/2006/relationships/customXml" Target="../../customXml/item247.xml"/><Relationship Id="rId15" Type="http://schemas.openxmlformats.org/officeDocument/2006/relationships/customXml" Target="../../customXml/item322.xml"/><Relationship Id="rId23" Type="http://schemas.openxmlformats.org/officeDocument/2006/relationships/customXml" Target="../../customXml/item48.xml"/><Relationship Id="rId28" Type="http://schemas.openxmlformats.org/officeDocument/2006/relationships/customXml" Target="../../customXml/item35.xml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144.xml"/><Relationship Id="rId31" Type="http://schemas.openxmlformats.org/officeDocument/2006/relationships/customXml" Target="../../customXml/item188.xml"/><Relationship Id="rId4" Type="http://schemas.openxmlformats.org/officeDocument/2006/relationships/customXml" Target="../../customXml/item261.xml"/><Relationship Id="rId9" Type="http://schemas.openxmlformats.org/officeDocument/2006/relationships/customXml" Target="../../customXml/item329.xml"/><Relationship Id="rId14" Type="http://schemas.openxmlformats.org/officeDocument/2006/relationships/customXml" Target="../../customXml/item190.xml"/><Relationship Id="rId22" Type="http://schemas.openxmlformats.org/officeDocument/2006/relationships/customXml" Target="../../customXml/item105.xml"/><Relationship Id="rId27" Type="http://schemas.openxmlformats.org/officeDocument/2006/relationships/customXml" Target="../../customXml/item12.xml"/><Relationship Id="rId30" Type="http://schemas.openxmlformats.org/officeDocument/2006/relationships/customXml" Target="../../customXml/item155.xml"/><Relationship Id="rId8" Type="http://schemas.openxmlformats.org/officeDocument/2006/relationships/customXml" Target="../../customXml/item8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16.xml"/><Relationship Id="rId3" Type="http://schemas.openxmlformats.org/officeDocument/2006/relationships/customXml" Target="../../customXml/item55.xml"/><Relationship Id="rId21" Type="http://schemas.openxmlformats.org/officeDocument/2006/relationships/slideLayout" Target="../slideLayouts/slideLayout1.xml"/><Relationship Id="rId7" Type="http://schemas.openxmlformats.org/officeDocument/2006/relationships/customXml" Target="../../customXml/item192.xml"/><Relationship Id="rId12" Type="http://schemas.openxmlformats.org/officeDocument/2006/relationships/customXml" Target="../../customXml/item130.xml"/><Relationship Id="rId17" Type="http://schemas.openxmlformats.org/officeDocument/2006/relationships/customXml" Target="../../customXml/item57.xml"/><Relationship Id="rId2" Type="http://schemas.openxmlformats.org/officeDocument/2006/relationships/customXml" Target="../../customXml/item171.xml"/><Relationship Id="rId16" Type="http://schemas.openxmlformats.org/officeDocument/2006/relationships/customXml" Target="../../customXml/item325.xml"/><Relationship Id="rId20" Type="http://schemas.openxmlformats.org/officeDocument/2006/relationships/customXml" Target="../../customXml/item235.xml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242.xml"/><Relationship Id="rId11" Type="http://schemas.openxmlformats.org/officeDocument/2006/relationships/customXml" Target="../../customXml/item178.xml"/><Relationship Id="rId5" Type="http://schemas.openxmlformats.org/officeDocument/2006/relationships/customXml" Target="../../customXml/item218.xml"/><Relationship Id="rId15" Type="http://schemas.openxmlformats.org/officeDocument/2006/relationships/customXml" Target="../../customXml/item102.xml"/><Relationship Id="rId23" Type="http://schemas.openxmlformats.org/officeDocument/2006/relationships/image" Target="../media/image13.emf"/><Relationship Id="rId10" Type="http://schemas.openxmlformats.org/officeDocument/2006/relationships/customXml" Target="../../customXml/item126.xml"/><Relationship Id="rId19" Type="http://schemas.openxmlformats.org/officeDocument/2006/relationships/customXml" Target="../../customXml/item150.xml"/><Relationship Id="rId4" Type="http://schemas.openxmlformats.org/officeDocument/2006/relationships/customXml" Target="../../customXml/item111.xml"/><Relationship Id="rId9" Type="http://schemas.openxmlformats.org/officeDocument/2006/relationships/customXml" Target="../../customXml/item327.xml"/><Relationship Id="rId14" Type="http://schemas.openxmlformats.org/officeDocument/2006/relationships/customXml" Target="../../customXml/item267.xml"/><Relationship Id="rId2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4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5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6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7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8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9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0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2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3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14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15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16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sp>
        <p:nvSpPr>
          <p:cNvPr id="91" name="Content"/>
          <p:cNvSpPr/>
          <p:nvPr>
            <p:custDataLst>
              <p:custData r:id="rId10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4" name="Tile"/>
          <p:cNvSpPr/>
          <p:nvPr>
            <p:custDataLst>
              <p:custData r:id="rId12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4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5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16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17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18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9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0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21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00" name="Tile"/>
          <p:cNvSpPr/>
          <p:nvPr>
            <p:custDataLst>
              <p:custData r:id="rId22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724554" y="1057867"/>
            <a:ext cx="1267776" cy="20583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ontserrat" panose="00000500000000000000" pitchFamily="50" charset="0"/>
              </a:rPr>
              <a:t>Test </a:t>
            </a:r>
            <a:r>
              <a:rPr lang="en-US" sz="1000" dirty="0" err="1" smtClean="0">
                <a:latin typeface="Montserrat" panose="00000500000000000000" pitchFamily="50" charset="0"/>
              </a:rPr>
              <a:t>completado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27" name="StickyNote"/>
          <p:cNvGrpSpPr/>
          <p:nvPr>
            <p:custDataLst>
              <p:custData r:id="rId16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Tile"/>
          <p:cNvSpPr/>
          <p:nvPr>
            <p:custDataLst>
              <p:custData r:id="rId17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7" name="Content"/>
          <p:cNvSpPr/>
          <p:nvPr>
            <p:custDataLst>
              <p:custData r:id="rId10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2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67" name="Tile"/>
          <p:cNvSpPr/>
          <p:nvPr>
            <p:custDataLst>
              <p:custData r:id="rId15"/>
            </p:custDataLst>
          </p:nvPr>
        </p:nvSpPr>
        <p:spPr>
          <a:xfrm>
            <a:off x="9575729" y="1001053"/>
            <a:ext cx="598292" cy="27154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190A5"/>
                </a:solidFill>
                <a:latin typeface="Montserrat Light" panose="00000400000000000000" pitchFamily="50" charset="0"/>
              </a:rPr>
              <a:t>Edit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63" name="StickyNote"/>
          <p:cNvGrpSpPr/>
          <p:nvPr>
            <p:custDataLst>
              <p:custData r:id="rId26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6" name="Content"/>
          <p:cNvSpPr/>
          <p:nvPr>
            <p:custDataLst>
              <p:custData r:id="rId27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ile"/>
          <p:cNvSpPr/>
          <p:nvPr>
            <p:custDataLst>
              <p:custData r:id="rId28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8" name="Content"/>
          <p:cNvSpPr/>
          <p:nvPr>
            <p:custDataLst>
              <p:custData r:id="rId29"/>
            </p:custDataLst>
          </p:nvPr>
        </p:nvSpPr>
        <p:spPr>
          <a:xfrm>
            <a:off x="7952045" y="5055322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Tile"/>
          <p:cNvSpPr/>
          <p:nvPr>
            <p:custDataLst>
              <p:custData r:id="rId30"/>
            </p:custDataLst>
          </p:nvPr>
        </p:nvSpPr>
        <p:spPr>
          <a:xfrm>
            <a:off x="7870809" y="4835921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9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0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2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3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4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5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6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7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8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9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0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1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2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3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4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5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2" name="AlertDialog"/>
          <p:cNvGrpSpPr/>
          <p:nvPr>
            <p:custDataLst>
              <p:custData r:id="rId26"/>
            </p:custDataLst>
          </p:nvPr>
        </p:nvGrpSpPr>
        <p:grpSpPr>
          <a:xfrm>
            <a:off x="8041420" y="2242967"/>
            <a:ext cx="1502092" cy="1295197"/>
            <a:chOff x="3145080" y="3047702"/>
            <a:chExt cx="2924734" cy="915959"/>
          </a:xfrm>
        </p:grpSpPr>
        <p:sp>
          <p:nvSpPr>
            <p:cNvPr id="103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4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98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9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5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AlertDialog"/>
          <p:cNvGrpSpPr/>
          <p:nvPr>
            <p:custDataLst>
              <p:custData r:id="rId27"/>
            </p:custDataLst>
          </p:nvPr>
        </p:nvGrpSpPr>
        <p:grpSpPr>
          <a:xfrm>
            <a:off x="2592110" y="2252187"/>
            <a:ext cx="1502092" cy="1295197"/>
            <a:chOff x="3145080" y="3047702"/>
            <a:chExt cx="2924734" cy="915959"/>
          </a:xfrm>
        </p:grpSpPr>
        <p:sp>
          <p:nvSpPr>
            <p:cNvPr id="105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6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112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07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2" name="Content"/>
          <p:cNvSpPr/>
          <p:nvPr>
            <p:custDataLst>
              <p:custData r:id="rId28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Tile"/>
          <p:cNvSpPr/>
          <p:nvPr>
            <p:custDataLst>
              <p:custData r:id="rId29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3" name="Content"/>
          <p:cNvSpPr/>
          <p:nvPr>
            <p:custDataLst>
              <p:custData r:id="rId30"/>
            </p:custDataLst>
          </p:nvPr>
        </p:nvSpPr>
        <p:spPr>
          <a:xfrm>
            <a:off x="7952045" y="5055322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Tile"/>
          <p:cNvSpPr/>
          <p:nvPr>
            <p:custDataLst>
              <p:custData r:id="rId31"/>
            </p:custDataLst>
          </p:nvPr>
        </p:nvSpPr>
        <p:spPr>
          <a:xfrm>
            <a:off x="7870809" y="4835921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2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3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4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96" name="Freeform 93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7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9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2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6" name="Tile"/>
          <p:cNvSpPr/>
          <p:nvPr>
            <p:custDataLst>
              <p:custData r:id="rId13"/>
            </p:custDataLst>
          </p:nvPr>
        </p:nvSpPr>
        <p:spPr>
          <a:xfrm>
            <a:off x="7424984" y="983600"/>
            <a:ext cx="867265" cy="2777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13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139" name="Tile"/>
          <p:cNvSpPr/>
          <p:nvPr>
            <p:custDataLst>
              <p:custData r:id="rId14"/>
            </p:custDataLst>
          </p:nvPr>
        </p:nvSpPr>
        <p:spPr>
          <a:xfrm>
            <a:off x="2820215" y="997247"/>
            <a:ext cx="1032500" cy="28518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Categoría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45" name="List"/>
          <p:cNvGrpSpPr/>
          <p:nvPr>
            <p:custDataLst>
              <p:custData r:id="rId16"/>
            </p:custDataLst>
          </p:nvPr>
        </p:nvGrpSpPr>
        <p:grpSpPr>
          <a:xfrm>
            <a:off x="2538988" y="2511493"/>
            <a:ext cx="1651415" cy="1342044"/>
            <a:chOff x="4610405" y="3047458"/>
            <a:chExt cx="1651415" cy="15336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152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42667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Todas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Videojuegos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Programación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UJA’s things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7" name="Group 146"/>
            <p:cNvGrpSpPr/>
            <p:nvPr>
              <p:custDataLst>
                <p:custData r:id="rId20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48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49" name="Slider"/>
              <p:cNvSpPr>
                <a:spLocks/>
              </p:cNvSpPr>
              <p:nvPr/>
            </p:nvSpPr>
            <p:spPr>
              <a:xfrm>
                <a:off x="4496659" y="2336709"/>
                <a:ext cx="147992" cy="91991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UpArrow"/>
              <p:cNvSpPr>
                <a:spLocks/>
              </p:cNvSpPr>
              <p:nvPr/>
            </p:nvSpPr>
            <p:spPr>
              <a:xfrm>
                <a:off x="4538651" y="1640616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DownArrow"/>
              <p:cNvSpPr>
                <a:spLocks/>
              </p:cNvSpPr>
              <p:nvPr/>
            </p:nvSpPr>
            <p:spPr>
              <a:xfrm rot="10800000">
                <a:off x="4538651" y="4848772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Content"/>
          <p:cNvSpPr/>
          <p:nvPr>
            <p:custDataLst>
              <p:custData r:id="rId17"/>
            </p:custDataLst>
          </p:nvPr>
        </p:nvSpPr>
        <p:spPr>
          <a:xfrm>
            <a:off x="2522594" y="1782471"/>
            <a:ext cx="1785169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Elige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categoría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18"/>
            </p:custDataLst>
          </p:nvPr>
        </p:nvSpPr>
        <p:spPr>
          <a:xfrm>
            <a:off x="2531319" y="2176372"/>
            <a:ext cx="1671717" cy="28578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Tile"/>
          <p:cNvSpPr/>
          <p:nvPr>
            <p:custDataLst>
              <p:custData r:id="rId19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9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5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6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3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1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3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8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2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8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8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2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3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BC8DA096-3D1C-41A2-9709-54039B6F566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FE30FFB-7D87-468C-BC72-29B99764DFB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4CB632A-3446-456F-9EEC-745159796D3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BAF75F3-AE75-48DB-90B4-754B228BC76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9BD4C18-9805-4E22-B165-9EA5325B2EA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B8959CA-E536-47DF-A3F3-13A2FC3A535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14E5E49-561F-42A5-93BA-1F6CE6BA801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395A4FB-8980-45B3-9877-951BA1240E5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28972CA-E70E-4C23-87EF-5D83CF0EB4D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4541087-66FB-424B-A9A1-FCABBA4CE42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AB64E8C-7821-408C-9AC1-106815BC5E6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4BABDA1-0752-4962-8045-46DF35C3AED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BFAB328-564A-4BAB-945D-1C4E9516782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C7FCA13-106D-436E-8A7D-DB9808BC2A4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E783467E-8D70-44AF-AB18-747731E9864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DC22608-B763-470D-9FE1-22779519CE9E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6A419CE-A179-4627-AB6E-C396EEC0DF4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F03ECE27-2979-45C7-9435-89206D14C3AF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358A14E-CE70-45F4-BA53-D1B26D6A337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2160122-FCEB-4484-8E31-E7A61E92431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016F5A6-ECCB-4F7B-BD25-D9CF1074E3F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1286F223-ECE1-445C-AA3D-D038801B4F2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6A52C60-59E9-4555-879D-2D44139F946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838682E-A725-4A1A-AF5F-C55834732E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CC35C90-6712-4C30-9C05-AE6A4B916E8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7F5F6F5-4E51-492F-BF8F-11BFFAA45B4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AEFBEC5-3299-4A73-AC33-103FD5383E8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872BC0C-A9E3-42F9-A452-199EF7DB4AF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1A6804F-A8B3-4D45-9935-5490C5BC29A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5B863FE-2BCC-486F-8C61-548DCAFC2D5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7D5ABCD2-981C-4C26-8A80-5E7AB6B1436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1AB88A3E-DD62-4631-AF9D-3E47F5900E5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1823E9A-3FFE-4021-8E70-46EE6BE3839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AE20059-9580-4F46-949A-9E08E5F1CDE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FBF956A-2CE5-4DA3-912C-60FF52F86D4A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445F01D-006C-453E-808F-F35BAD35D27E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14C3E0F-1B56-4E3B-A283-CA482A64EF9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6777C72-DE24-4278-ACA0-CB283A6EBC7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CB09887-0C9C-4234-93F2-AD27E1F72E24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07107BE-9891-4224-9D87-6B285D2EA6D2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8917C74-9AB4-479C-9313-A0088632D5F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12FA594-3D32-4D6E-B053-08CA534D426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D353B51-3777-4A91-BFB0-B57D8365515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D2E8B1D1-F821-429C-8E9A-54E37220424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64BDFC0B-F42D-462F-86AB-8FF809D476B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59BEA28-9DBD-46F5-95FA-10FCEE44F4E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2D538CFD-9B6E-425A-A27D-2823E2686DC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653BCF8-3C2F-4254-AB66-8E1E9614E11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748DE81-CF9F-41D6-A892-A50382DC7C3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0F7055F4-B59D-4AC4-B56B-E3C3DBB14959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3E185867-9061-4C78-8AE8-5365FBCDFF93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4626F3AE-A96D-40C7-8F91-73F6C0A5FAB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5F3260F-AF89-4371-AD84-390875C7053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78ED1E2-1E0E-4603-84D9-CBE652674A2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E18D799A-5C73-4CD9-9B5B-0051DF843323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4CA8630-F42E-47E3-A916-A411928EC81D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4A8EE6AD-0594-4430-840C-5A1218C8318C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A143DCE6-B227-4672-9B11-96E34954FE3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B525206E-EDDB-4EDC-8DF5-095FD823CF1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A2D5138-0A1A-4D40-869A-9586192FB08A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26233654-CC01-43B0-82FA-889B2562288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A6D03A8-BA2D-4FAA-8DF8-B5EB0A492CE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7BB28F8-2B14-449E-8102-BDB34C71B0C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9B43231-2666-452D-B0E9-200658D0514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2A11A23-5D71-4CCF-B1D7-5E316D853E8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493DE54-B33A-411C-98E0-28E77D2B227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F1C81C4-08EC-49F6-8812-BB55E898A45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F46C67A-78BC-41F0-A500-459B3FCE006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F5DDBC7-F247-4A06-8E62-5A6D5CC0024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84F0729-F391-4F97-9E2D-7F7DD2F0757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5AF0639-730B-498C-912D-832D3A86107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F5D4FB8-B927-483B-98EB-F21AC3F62D8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B1E2185-3135-4C1F-B05B-420D2F10667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8F3ABE5-4038-45BB-8D76-78B5FAE4722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6E80966-9825-4173-9E8F-04D976F0061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A604A55-C26E-414E-A305-2A7C628BDC7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542</Words>
  <Application>Microsoft Office PowerPoint</Application>
  <PresentationFormat>Widescreen</PresentationFormat>
  <Paragraphs>182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58</cp:revision>
  <dcterms:created xsi:type="dcterms:W3CDTF">2018-03-01T18:08:30Z</dcterms:created>
  <dcterms:modified xsi:type="dcterms:W3CDTF">2018-03-16T14:27:59Z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