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1"/>
  </p:sldMasterIdLst>
  <p:sldIdLst>
    <p:sldId id="257" r:id="rId62"/>
    <p:sldId id="256" r:id="rId63"/>
    <p:sldId id="259" r:id="rId64"/>
    <p:sldId id="258" r:id="rId6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slide" Target="slides/slide2.xml"/><Relationship Id="rId68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slideMaster" Target="slideMasters/slideMaster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" Target="slides/slide3.xml"/><Relationship Id="rId69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94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46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29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94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76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51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81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1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35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15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97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1537-4785-4DB7-8225-D1A4272F3F74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95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8.xml"/><Relationship Id="rId13" Type="http://schemas.openxmlformats.org/officeDocument/2006/relationships/customXml" Target="../../customXml/item20.xml"/><Relationship Id="rId18" Type="http://schemas.openxmlformats.org/officeDocument/2006/relationships/customXml" Target="../../customXml/item22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34.xml"/><Relationship Id="rId21" Type="http://schemas.openxmlformats.org/officeDocument/2006/relationships/customXml" Target="../../customXml/item58.xml"/><Relationship Id="rId7" Type="http://schemas.openxmlformats.org/officeDocument/2006/relationships/customXml" Target="../../customXml/item41.xml"/><Relationship Id="rId12" Type="http://schemas.openxmlformats.org/officeDocument/2006/relationships/customXml" Target="../../customXml/item49.xml"/><Relationship Id="rId17" Type="http://schemas.openxmlformats.org/officeDocument/2006/relationships/customXml" Target="../../customXml/item36.xml"/><Relationship Id="rId25" Type="http://schemas.openxmlformats.org/officeDocument/2006/relationships/slideLayout" Target="../slideLayouts/slideLayout1.xml"/><Relationship Id="rId2" Type="http://schemas.openxmlformats.org/officeDocument/2006/relationships/customXml" Target="../../customXml/item57.xml"/><Relationship Id="rId16" Type="http://schemas.openxmlformats.org/officeDocument/2006/relationships/customXml" Target="../../customXml/item46.xml"/><Relationship Id="rId20" Type="http://schemas.openxmlformats.org/officeDocument/2006/relationships/customXml" Target="../../customXml/item44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31.xml"/><Relationship Id="rId11" Type="http://schemas.openxmlformats.org/officeDocument/2006/relationships/customXml" Target="../../customXml/item10.xml"/><Relationship Id="rId24" Type="http://schemas.openxmlformats.org/officeDocument/2006/relationships/customXml" Target="../../customXml/item24.xml"/><Relationship Id="rId5" Type="http://schemas.openxmlformats.org/officeDocument/2006/relationships/customXml" Target="../../customXml/item21.xml"/><Relationship Id="rId15" Type="http://schemas.openxmlformats.org/officeDocument/2006/relationships/customXml" Target="../../customXml/item26.xml"/><Relationship Id="rId23" Type="http://schemas.openxmlformats.org/officeDocument/2006/relationships/customXml" Target="../../customXml/item53.xml"/><Relationship Id="rId28" Type="http://schemas.openxmlformats.org/officeDocument/2006/relationships/image" Target="../media/image4.jpeg"/><Relationship Id="rId10" Type="http://schemas.openxmlformats.org/officeDocument/2006/relationships/customXml" Target="../../customXml/item5.xml"/><Relationship Id="rId19" Type="http://schemas.openxmlformats.org/officeDocument/2006/relationships/customXml" Target="../../customXml/item43.xml"/><Relationship Id="rId4" Type="http://schemas.openxmlformats.org/officeDocument/2006/relationships/customXml" Target="../../customXml/item15.xml"/><Relationship Id="rId9" Type="http://schemas.openxmlformats.org/officeDocument/2006/relationships/customXml" Target="../../customXml/item1.xml"/><Relationship Id="rId14" Type="http://schemas.openxmlformats.org/officeDocument/2006/relationships/customXml" Target="../../customXml/item23.xml"/><Relationship Id="rId22" Type="http://schemas.openxmlformats.org/officeDocument/2006/relationships/customXml" Target="../../customXml/item8.xml"/><Relationship Id="rId27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9.xml"/><Relationship Id="rId18" Type="http://schemas.openxmlformats.org/officeDocument/2006/relationships/customXml" Target="../../customXml/item11.xml"/><Relationship Id="rId26" Type="http://schemas.openxmlformats.org/officeDocument/2006/relationships/customXml" Target="../../customXml/item54.xml"/><Relationship Id="rId3" Type="http://schemas.openxmlformats.org/officeDocument/2006/relationships/customXml" Target="../../customXml/item56.xml"/><Relationship Id="rId21" Type="http://schemas.openxmlformats.org/officeDocument/2006/relationships/customXml" Target="../../customXml/item51.xml"/><Relationship Id="rId34" Type="http://schemas.openxmlformats.org/officeDocument/2006/relationships/image" Target="../media/image8.emf"/><Relationship Id="rId7" Type="http://schemas.openxmlformats.org/officeDocument/2006/relationships/customXml" Target="../../customXml/item3.xml"/><Relationship Id="rId12" Type="http://schemas.openxmlformats.org/officeDocument/2006/relationships/customXml" Target="../../customXml/item9.xml"/><Relationship Id="rId17" Type="http://schemas.openxmlformats.org/officeDocument/2006/relationships/customXml" Target="../../customXml/item25.xml"/><Relationship Id="rId25" Type="http://schemas.openxmlformats.org/officeDocument/2006/relationships/customXml" Target="../../customXml/item38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55.xml"/><Relationship Id="rId16" Type="http://schemas.openxmlformats.org/officeDocument/2006/relationships/customXml" Target="../../customXml/item28.xml"/><Relationship Id="rId20" Type="http://schemas.openxmlformats.org/officeDocument/2006/relationships/customXml" Target="../../customXml/item30.xml"/><Relationship Id="rId29" Type="http://schemas.openxmlformats.org/officeDocument/2006/relationships/customXml" Target="../../customXml/item18.xml"/><Relationship Id="rId1" Type="http://schemas.openxmlformats.org/officeDocument/2006/relationships/customXml" Target="../../customXml/item52.xml"/><Relationship Id="rId6" Type="http://schemas.openxmlformats.org/officeDocument/2006/relationships/customXml" Target="../../customXml/item47.xml"/><Relationship Id="rId11" Type="http://schemas.openxmlformats.org/officeDocument/2006/relationships/customXml" Target="../../customXml/item19.xml"/><Relationship Id="rId24" Type="http://schemas.openxmlformats.org/officeDocument/2006/relationships/customXml" Target="../../customXml/item27.xml"/><Relationship Id="rId32" Type="http://schemas.openxmlformats.org/officeDocument/2006/relationships/image" Target="../media/image6.emf"/><Relationship Id="rId5" Type="http://schemas.openxmlformats.org/officeDocument/2006/relationships/customXml" Target="../../customXml/item50.xml"/><Relationship Id="rId15" Type="http://schemas.openxmlformats.org/officeDocument/2006/relationships/customXml" Target="../../customXml/item42.xml"/><Relationship Id="rId23" Type="http://schemas.openxmlformats.org/officeDocument/2006/relationships/customXml" Target="../../customXml/item7.xml"/><Relationship Id="rId28" Type="http://schemas.openxmlformats.org/officeDocument/2006/relationships/customXml" Target="../../customXml/item45.xml"/><Relationship Id="rId10" Type="http://schemas.openxmlformats.org/officeDocument/2006/relationships/customXml" Target="../../customXml/item40.xml"/><Relationship Id="rId19" Type="http://schemas.openxmlformats.org/officeDocument/2006/relationships/customXml" Target="../../customXml/item60.xml"/><Relationship Id="rId31" Type="http://schemas.openxmlformats.org/officeDocument/2006/relationships/image" Target="../media/image2.png"/><Relationship Id="rId4" Type="http://schemas.openxmlformats.org/officeDocument/2006/relationships/customXml" Target="../../customXml/item12.xml"/><Relationship Id="rId9" Type="http://schemas.openxmlformats.org/officeDocument/2006/relationships/customXml" Target="../../customXml/item16.xml"/><Relationship Id="rId14" Type="http://schemas.openxmlformats.org/officeDocument/2006/relationships/customXml" Target="../../customXml/item59.xml"/><Relationship Id="rId22" Type="http://schemas.openxmlformats.org/officeDocument/2006/relationships/customXml" Target="../../customXml/item17.xml"/><Relationship Id="rId27" Type="http://schemas.openxmlformats.org/officeDocument/2006/relationships/customXml" Target="../../customXml/item6.xml"/><Relationship Id="rId30" Type="http://schemas.openxmlformats.org/officeDocument/2006/relationships/slideLayout" Target="../slideLayouts/slideLayout1.xml"/><Relationship Id="rId8" Type="http://schemas.openxmlformats.org/officeDocument/2006/relationships/customXml" Target="../../customXml/item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3.xml"/><Relationship Id="rId7" Type="http://schemas.openxmlformats.org/officeDocument/2006/relationships/image" Target="../media/image2.png"/><Relationship Id="rId2" Type="http://schemas.openxmlformats.org/officeDocument/2006/relationships/customXml" Target="../../customXml/item37.xml"/><Relationship Id="rId1" Type="http://schemas.openxmlformats.org/officeDocument/2006/relationships/customXml" Target="../../customXml/item13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32.xml"/><Relationship Id="rId4" Type="http://schemas.openxmlformats.org/officeDocument/2006/relationships/customXml" Target="../../customXml/item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latin typeface="SF Text" panose="00000500000000000000" pitchFamily="50" charset="0"/>
                <a:ea typeface="SF Text" panose="00000500000000000000" pitchFamily="50" charset="0"/>
              </a:rPr>
              <a:t>Desarrollo de Software para Dispositivos Móviles </a:t>
            </a:r>
            <a:endParaRPr lang="es-ES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3219"/>
          </a:xfrm>
        </p:spPr>
        <p:txBody>
          <a:bodyPr/>
          <a:lstStyle/>
          <a:p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Proyecto final: </a:t>
            </a:r>
            <a:r>
              <a:rPr lang="es-E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Quiz</a:t>
            </a: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!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3862">
            <a:off x="-4779733" y="3043423"/>
            <a:ext cx="12607468" cy="7158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5087" y="6125029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Realizado por: Alfonso López Ruiz, Juan Valenzuela del Barco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29" name="WindowsPhone"/>
          <p:cNvGrpSpPr/>
          <p:nvPr>
            <p:custDataLst>
              <p:custData r:id="rId1"/>
            </p:custDataLst>
          </p:nvPr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0" name="Group 29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34" name="Rounded Rectangle 33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6" name="Rectangle 35"/>
                <p:cNvSpPr/>
                <p:nvPr userDrawn="1"/>
              </p:nvSpPr>
              <p:spPr>
                <a:xfrm>
                  <a:off x="3050294" y="482052"/>
                  <a:ext cx="3038085" cy="568359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Left Arrow 36"/>
                <p:cNvSpPr/>
                <p:nvPr userDrawn="1"/>
              </p:nvSpPr>
              <p:spPr>
                <a:xfrm>
                  <a:off x="3348329" y="6340281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31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70" y="6222956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2</a:t>
            </a:r>
          </a:p>
        </p:txBody>
      </p:sp>
      <p:sp>
        <p:nvSpPr>
          <p:cNvPr id="41" name="Content"/>
          <p:cNvSpPr/>
          <p:nvPr>
            <p:custDataLst>
              <p:custData r:id="rId2"/>
            </p:custDataLst>
          </p:nvPr>
        </p:nvSpPr>
        <p:spPr>
          <a:xfrm>
            <a:off x="2472252" y="2369765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2" name="Tile"/>
          <p:cNvSpPr/>
          <p:nvPr>
            <p:custDataLst>
              <p:custData r:id="rId3"/>
            </p:custDataLst>
          </p:nvPr>
        </p:nvSpPr>
        <p:spPr>
          <a:xfrm>
            <a:off x="2574128" y="1339850"/>
            <a:ext cx="1488204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F Text" panose="00000500000000000000" pitchFamily="50" charset="0"/>
                <a:ea typeface="SF Text" panose="00000500000000000000" pitchFamily="50" charset="0"/>
              </a:rPr>
              <a:t>Quiz!</a:t>
            </a:r>
            <a:endParaRPr lang="en-US" sz="24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3" name="Content"/>
          <p:cNvSpPr/>
          <p:nvPr>
            <p:custDataLst>
              <p:custData r:id="rId4"/>
            </p:custDataLst>
          </p:nvPr>
        </p:nvSpPr>
        <p:spPr>
          <a:xfrm>
            <a:off x="2472252" y="3105655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5"/>
            </p:custDataLst>
          </p:nvPr>
        </p:nvSpPr>
        <p:spPr>
          <a:xfrm>
            <a:off x="2488688" y="3844366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Gestionar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tests</a:t>
            </a:r>
          </a:p>
        </p:txBody>
      </p:sp>
      <p:grpSp>
        <p:nvGrpSpPr>
          <p:cNvPr id="45" name="Callout"/>
          <p:cNvGrpSpPr/>
          <p:nvPr>
            <p:custDataLst>
              <p:custData r:id="rId6"/>
            </p:custDataLst>
          </p:nvPr>
        </p:nvGrpSpPr>
        <p:grpSpPr>
          <a:xfrm>
            <a:off x="3889487" y="2191350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2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48" name="Callout"/>
          <p:cNvGrpSpPr/>
          <p:nvPr>
            <p:custDataLst>
              <p:custData r:id="rId7"/>
            </p:custDataLst>
          </p:nvPr>
        </p:nvGrpSpPr>
        <p:grpSpPr>
          <a:xfrm>
            <a:off x="3889350" y="2913101"/>
            <a:ext cx="320451" cy="319476"/>
            <a:chOff x="4283964" y="3147930"/>
            <a:chExt cx="320451" cy="319476"/>
          </a:xfrm>
        </p:grpSpPr>
        <p:sp>
          <p:nvSpPr>
            <p:cNvPr id="49" name="Circle"/>
            <p:cNvSpPr/>
            <p:nvPr>
              <p:custDataLst>
                <p:custData r:id="rId2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51" name="Callout"/>
          <p:cNvGrpSpPr/>
          <p:nvPr>
            <p:custDataLst>
              <p:custData r:id="rId8"/>
            </p:custDataLst>
          </p:nvPr>
        </p:nvGrpSpPr>
        <p:grpSpPr>
          <a:xfrm>
            <a:off x="3889348" y="3605708"/>
            <a:ext cx="320451" cy="319476"/>
            <a:chOff x="4283964" y="3147930"/>
            <a:chExt cx="320451" cy="319476"/>
          </a:xfrm>
        </p:grpSpPr>
        <p:sp>
          <p:nvSpPr>
            <p:cNvPr id="52" name="Circle"/>
            <p:cNvSpPr/>
            <p:nvPr>
              <p:custDataLst>
                <p:custData r:id="rId2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pic>
        <p:nvPicPr>
          <p:cNvPr id="54" name="Picture 53"/>
          <p:cNvPicPr preferRelativeResize="0">
            <a:picLocks/>
          </p:cNvPicPr>
          <p:nvPr>
            <p:custDataLst>
              <p:custData r:id="rId9"/>
            </p:custDataLst>
          </p:nvPr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3044793" y="1778725"/>
            <a:ext cx="539008" cy="345967"/>
          </a:xfrm>
          <a:prstGeom prst="rect">
            <a:avLst/>
          </a:prstGeom>
        </p:spPr>
      </p:pic>
      <p:sp>
        <p:nvSpPr>
          <p:cNvPr id="55" name="Tile"/>
          <p:cNvSpPr/>
          <p:nvPr>
            <p:custDataLst>
              <p:custData r:id="rId10"/>
            </p:custDataLst>
          </p:nvPr>
        </p:nvSpPr>
        <p:spPr>
          <a:xfrm>
            <a:off x="8018864" y="1256283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Pregunta</a:t>
            </a: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#1</a:t>
            </a:r>
            <a:endParaRPr lang="en-U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56" name="Content"/>
          <p:cNvSpPr/>
          <p:nvPr>
            <p:custDataLst>
              <p:custData r:id="rId11"/>
            </p:custDataLst>
          </p:nvPr>
        </p:nvSpPr>
        <p:spPr>
          <a:xfrm>
            <a:off x="7975454" y="1582463"/>
            <a:ext cx="1652803" cy="357167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¿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Swift?</a:t>
            </a:r>
            <a:endParaRPr lang="en-US" sz="16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12"/>
            </p:custDataLst>
          </p:nvPr>
        </p:nvSpPr>
        <p:spPr>
          <a:xfrm>
            <a:off x="7975454" y="2836226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 </a:t>
            </a:r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lenguaje</a:t>
            </a:r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programación</a:t>
            </a:r>
            <a:endParaRPr lang="en-US" sz="12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3"/>
            </p:custDataLst>
          </p:nvPr>
        </p:nvSpPr>
        <p:spPr>
          <a:xfrm>
            <a:off x="7975454" y="3374470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 </a:t>
            </a:r>
            <a:r>
              <a:rPr lang="en-US" sz="12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nombre</a:t>
            </a:r>
            <a:r>
              <a:rPr lang="en-US" sz="12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</a:t>
            </a:r>
            <a:r>
              <a:rPr lang="en-US" sz="12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cantante</a:t>
            </a:r>
            <a:endParaRPr lang="en-US" sz="12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4"/>
            </p:custDataLst>
          </p:nvPr>
        </p:nvSpPr>
        <p:spPr>
          <a:xfrm>
            <a:off x="7975454" y="3899781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combinación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C++, Python y el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infierno</a:t>
            </a:r>
            <a:endParaRPr lang="en-US" sz="11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5"/>
            </p:custDataLst>
          </p:nvPr>
        </p:nvSpPr>
        <p:spPr>
          <a:xfrm>
            <a:off x="7975454" y="4425092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 </a:t>
            </a:r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motivo</a:t>
            </a:r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nuestro</a:t>
            </a:r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sufrimiento</a:t>
            </a:r>
            <a:endParaRPr lang="en-US" sz="12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2" name="Left Arrow 71"/>
          <p:cNvSpPr/>
          <p:nvPr/>
        </p:nvSpPr>
        <p:spPr>
          <a:xfrm>
            <a:off x="2236190" y="5527019"/>
            <a:ext cx="236062" cy="94655"/>
          </a:xfrm>
          <a:prstGeom prst="leftArrow">
            <a:avLst>
              <a:gd name="adj1" fmla="val 0"/>
              <a:gd name="adj2" fmla="val 91165"/>
            </a:avLst>
          </a:prstGeom>
          <a:noFill/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pic>
        <p:nvPicPr>
          <p:cNvPr id="73" name="Picture 2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5" y="5432364"/>
            <a:ext cx="318877" cy="2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ile"/>
          <p:cNvSpPr/>
          <p:nvPr>
            <p:custDataLst>
              <p:custData r:id="rId16"/>
            </p:custDataLst>
          </p:nvPr>
        </p:nvSpPr>
        <p:spPr>
          <a:xfrm>
            <a:off x="8063978" y="4988965"/>
            <a:ext cx="1519164" cy="331303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30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6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028" name="Picture 4" descr="Resultado de imagen de swift apple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290" y="1908486"/>
            <a:ext cx="1511458" cy="78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Callout"/>
          <p:cNvGrpSpPr/>
          <p:nvPr>
            <p:custDataLst>
              <p:custData r:id="rId17"/>
            </p:custDataLst>
          </p:nvPr>
        </p:nvGrpSpPr>
        <p:grpSpPr>
          <a:xfrm>
            <a:off x="9810862" y="3396262"/>
            <a:ext cx="320451" cy="319476"/>
            <a:chOff x="4283964" y="3147930"/>
            <a:chExt cx="320451" cy="319476"/>
          </a:xfrm>
        </p:grpSpPr>
        <p:sp>
          <p:nvSpPr>
            <p:cNvPr id="78" name="Circle"/>
            <p:cNvSpPr/>
            <p:nvPr>
              <p:custDataLst>
                <p:custData r:id="rId2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80" name="Callout"/>
          <p:cNvGrpSpPr/>
          <p:nvPr>
            <p:custDataLst>
              <p:custData r:id="rId18"/>
            </p:custDataLst>
          </p:nvPr>
        </p:nvGrpSpPr>
        <p:grpSpPr>
          <a:xfrm>
            <a:off x="9810862" y="3904262"/>
            <a:ext cx="320451" cy="319476"/>
            <a:chOff x="4283964" y="3147930"/>
            <a:chExt cx="320451" cy="319476"/>
          </a:xfrm>
        </p:grpSpPr>
        <p:sp>
          <p:nvSpPr>
            <p:cNvPr id="81" name="Circle"/>
            <p:cNvSpPr/>
            <p:nvPr>
              <p:custDataLst>
                <p:custData r:id="rId2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pic>
        <p:nvPicPr>
          <p:cNvPr id="58" name="Picture 2" descr="C:\Users\t-dantay\Documents\First24\error1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59" y="102768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3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29" name="WindowsPhone"/>
          <p:cNvGrpSpPr/>
          <p:nvPr>
            <p:custDataLst>
              <p:custData r:id="rId1"/>
            </p:custDataLst>
          </p:nvPr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0" name="Group 29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34" name="Rounded Rectangle 33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6" name="Rectangle 35"/>
                <p:cNvSpPr/>
                <p:nvPr userDrawn="1"/>
              </p:nvSpPr>
              <p:spPr>
                <a:xfrm>
                  <a:off x="3050294" y="482052"/>
                  <a:ext cx="3038085" cy="568359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Left Arrow 36"/>
                <p:cNvSpPr/>
                <p:nvPr userDrawn="1"/>
              </p:nvSpPr>
              <p:spPr>
                <a:xfrm>
                  <a:off x="3348329" y="6340281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31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70" y="6222956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4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2" name="Tile"/>
          <p:cNvSpPr/>
          <p:nvPr>
            <p:custDataLst>
              <p:custData r:id="rId2"/>
            </p:custDataLst>
          </p:nvPr>
        </p:nvSpPr>
        <p:spPr>
          <a:xfrm>
            <a:off x="2291938" y="1034327"/>
            <a:ext cx="2089711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¡Has 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fallado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2" name="Left Arrow 71"/>
          <p:cNvSpPr/>
          <p:nvPr/>
        </p:nvSpPr>
        <p:spPr>
          <a:xfrm>
            <a:off x="2236190" y="5527019"/>
            <a:ext cx="236062" cy="94655"/>
          </a:xfrm>
          <a:prstGeom prst="leftArrow">
            <a:avLst>
              <a:gd name="adj1" fmla="val 0"/>
              <a:gd name="adj2" fmla="val 91165"/>
            </a:avLst>
          </a:prstGeom>
          <a:noFill/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pic>
        <p:nvPicPr>
          <p:cNvPr id="73" name="Picture 2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3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5" y="5432364"/>
            <a:ext cx="318877" cy="2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le"/>
          <p:cNvSpPr/>
          <p:nvPr>
            <p:custDataLst>
              <p:custData r:id="rId3"/>
            </p:custDataLst>
          </p:nvPr>
        </p:nvSpPr>
        <p:spPr>
          <a:xfrm>
            <a:off x="2375278" y="1902741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</a:t>
            </a:r>
            <a:endParaRPr lang="en-US"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43" name="Picture 42"/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3057883" y="1386008"/>
            <a:ext cx="452855" cy="434462"/>
          </a:xfrm>
          <a:prstGeom prst="rect">
            <a:avLst/>
          </a:prstGeom>
        </p:spPr>
      </p:pic>
      <p:sp>
        <p:nvSpPr>
          <p:cNvPr id="44" name="Tile"/>
          <p:cNvSpPr/>
          <p:nvPr>
            <p:custDataLst>
              <p:custData r:id="rId5"/>
            </p:custDataLst>
          </p:nvPr>
        </p:nvSpPr>
        <p:spPr>
          <a:xfrm>
            <a:off x="2375278" y="2198181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</a:t>
            </a:r>
            <a:endParaRPr lang="en-US"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45" name="Tile"/>
          <p:cNvSpPr/>
          <p:nvPr>
            <p:custDataLst>
              <p:custData r:id="rId6"/>
            </p:custDataLst>
          </p:nvPr>
        </p:nvSpPr>
        <p:spPr>
          <a:xfrm>
            <a:off x="2358842" y="2372665"/>
            <a:ext cx="2119471" cy="102426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4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4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4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15  </a:t>
            </a:r>
          </a:p>
          <a:p>
            <a:r>
              <a:rPr lang="en-US" sz="14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2511701" y="3777481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062504" y="3250674"/>
            <a:ext cx="594606" cy="500505"/>
          </a:xfrm>
          <a:prstGeom prst="rect">
            <a:avLst/>
          </a:prstGeom>
        </p:spPr>
      </p:pic>
      <p:grpSp>
        <p:nvGrpSpPr>
          <p:cNvPr id="48" name="Callout"/>
          <p:cNvGrpSpPr/>
          <p:nvPr>
            <p:custDataLst>
              <p:custData r:id="rId8"/>
            </p:custDataLst>
          </p:nvPr>
        </p:nvGrpSpPr>
        <p:grpSpPr>
          <a:xfrm>
            <a:off x="4012507" y="3611703"/>
            <a:ext cx="320451" cy="319476"/>
            <a:chOff x="4283964" y="3147930"/>
            <a:chExt cx="320451" cy="319476"/>
          </a:xfrm>
        </p:grpSpPr>
        <p:sp>
          <p:nvSpPr>
            <p:cNvPr id="49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sp>
        <p:nvSpPr>
          <p:cNvPr id="51" name="Content"/>
          <p:cNvSpPr/>
          <p:nvPr>
            <p:custDataLst>
              <p:custData r:id="rId9"/>
            </p:custDataLst>
          </p:nvPr>
        </p:nvSpPr>
        <p:spPr>
          <a:xfrm>
            <a:off x="2511701" y="4256173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r>
              <a:rPr lang="en-US" sz="14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nuevo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grpSp>
        <p:nvGrpSpPr>
          <p:cNvPr id="52" name="Callout"/>
          <p:cNvGrpSpPr/>
          <p:nvPr>
            <p:custDataLst>
              <p:custData r:id="rId10"/>
            </p:custDataLst>
          </p:nvPr>
        </p:nvGrpSpPr>
        <p:grpSpPr>
          <a:xfrm>
            <a:off x="4008986" y="4143742"/>
            <a:ext cx="320451" cy="319476"/>
            <a:chOff x="4283964" y="3147930"/>
            <a:chExt cx="320451" cy="319476"/>
          </a:xfrm>
        </p:grpSpPr>
        <p:sp>
          <p:nvSpPr>
            <p:cNvPr id="53" name="Circle"/>
            <p:cNvSpPr/>
            <p:nvPr>
              <p:custDataLst>
                <p:custData r:id="rId2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sp>
        <p:nvSpPr>
          <p:cNvPr id="56" name="Tile"/>
          <p:cNvSpPr/>
          <p:nvPr>
            <p:custDataLst>
              <p:custData r:id="rId11"/>
            </p:custDataLst>
          </p:nvPr>
        </p:nvSpPr>
        <p:spPr>
          <a:xfrm>
            <a:off x="7637732" y="1013719"/>
            <a:ext cx="2371656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Enhorabuena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031742" y="829319"/>
            <a:ext cx="2631317" cy="15820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pic>
        <p:nvPicPr>
          <p:cNvPr id="58" name="Picture 57"/>
          <p:cNvPicPr preferRelativeResize="0">
            <a:picLocks/>
          </p:cNvPicPr>
          <p:nvPr>
            <p:custDataLst>
              <p:custData r:id="rId12"/>
            </p:custDataLst>
          </p:nvPr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8595690" y="1399768"/>
            <a:ext cx="393764" cy="387384"/>
          </a:xfrm>
          <a:prstGeom prst="rect">
            <a:avLst/>
          </a:prstGeom>
        </p:spPr>
      </p:pic>
      <p:sp>
        <p:nvSpPr>
          <p:cNvPr id="106" name="Tile"/>
          <p:cNvSpPr/>
          <p:nvPr>
            <p:custDataLst>
              <p:custData r:id="rId13"/>
            </p:custDataLst>
          </p:nvPr>
        </p:nvSpPr>
        <p:spPr>
          <a:xfrm>
            <a:off x="7794465" y="1860923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25</a:t>
            </a:r>
            <a:endParaRPr lang="en-US"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7" name="Tile"/>
          <p:cNvSpPr/>
          <p:nvPr>
            <p:custDataLst>
              <p:custData r:id="rId14"/>
            </p:custDataLst>
          </p:nvPr>
        </p:nvSpPr>
        <p:spPr>
          <a:xfrm>
            <a:off x="7794465" y="2156363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105</a:t>
            </a:r>
            <a:endParaRPr lang="en-US"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8" name="Tile"/>
          <p:cNvSpPr/>
          <p:nvPr>
            <p:custDataLst>
              <p:custData r:id="rId15"/>
            </p:custDataLst>
          </p:nvPr>
        </p:nvSpPr>
        <p:spPr>
          <a:xfrm>
            <a:off x="7778029" y="2330847"/>
            <a:ext cx="2119471" cy="102426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4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4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4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  </a:t>
            </a:r>
          </a:p>
          <a:p>
            <a:r>
              <a:rPr lang="en-US" sz="14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0" name="Content"/>
          <p:cNvSpPr/>
          <p:nvPr>
            <p:custDataLst>
              <p:custData r:id="rId16"/>
            </p:custDataLst>
          </p:nvPr>
        </p:nvSpPr>
        <p:spPr>
          <a:xfrm>
            <a:off x="7945322" y="3753184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496125" y="3226377"/>
            <a:ext cx="594606" cy="500505"/>
          </a:xfrm>
          <a:prstGeom prst="rect">
            <a:avLst/>
          </a:prstGeom>
        </p:spPr>
      </p:pic>
      <p:sp>
        <p:nvSpPr>
          <p:cNvPr id="112" name="Content"/>
          <p:cNvSpPr/>
          <p:nvPr>
            <p:custDataLst>
              <p:custData r:id="rId17"/>
            </p:custDataLst>
          </p:nvPr>
        </p:nvSpPr>
        <p:spPr>
          <a:xfrm>
            <a:off x="7945322" y="423786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r>
              <a:rPr lang="en-US" sz="14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nuevo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grpSp>
        <p:nvGrpSpPr>
          <p:cNvPr id="113" name="Callout"/>
          <p:cNvGrpSpPr/>
          <p:nvPr>
            <p:custDataLst>
              <p:custData r:id="rId18"/>
            </p:custDataLst>
          </p:nvPr>
        </p:nvGrpSpPr>
        <p:grpSpPr>
          <a:xfrm>
            <a:off x="9421899" y="3524610"/>
            <a:ext cx="320451" cy="319476"/>
            <a:chOff x="4283964" y="3147930"/>
            <a:chExt cx="320451" cy="319476"/>
          </a:xfrm>
        </p:grpSpPr>
        <p:sp>
          <p:nvSpPr>
            <p:cNvPr id="114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16" name="Callout"/>
          <p:cNvGrpSpPr/>
          <p:nvPr>
            <p:custDataLst>
              <p:custData r:id="rId19"/>
            </p:custDataLst>
          </p:nvPr>
        </p:nvGrpSpPr>
        <p:grpSpPr>
          <a:xfrm>
            <a:off x="9421899" y="4082420"/>
            <a:ext cx="320451" cy="319476"/>
            <a:chOff x="4283964" y="3147930"/>
            <a:chExt cx="320451" cy="319476"/>
          </a:xfrm>
        </p:grpSpPr>
        <p:sp>
          <p:nvSpPr>
            <p:cNvPr id="117" name="Circle"/>
            <p:cNvSpPr/>
            <p:nvPr>
              <p:custDataLst>
                <p:custData r:id="rId2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sp>
        <p:nvSpPr>
          <p:cNvPr id="55" name="Content"/>
          <p:cNvSpPr/>
          <p:nvPr>
            <p:custDataLst>
              <p:custData r:id="rId20"/>
            </p:custDataLst>
          </p:nvPr>
        </p:nvSpPr>
        <p:spPr>
          <a:xfrm>
            <a:off x="2510528" y="4729724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Volver</a:t>
            </a:r>
            <a:r>
              <a:rPr lang="en-US" sz="13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al </a:t>
            </a:r>
            <a:r>
              <a:rPr lang="en-US" sz="13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</a:t>
            </a:r>
            <a:r>
              <a:rPr lang="en-US" sz="13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enú</a:t>
            </a:r>
            <a:r>
              <a:rPr lang="en-US" sz="13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principal</a:t>
            </a:r>
            <a:endParaRPr lang="en-US" sz="13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21"/>
            </p:custDataLst>
          </p:nvPr>
        </p:nvSpPr>
        <p:spPr>
          <a:xfrm>
            <a:off x="7938564" y="4706884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Volver</a:t>
            </a:r>
            <a:r>
              <a:rPr lang="en-US" sz="13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al </a:t>
            </a:r>
            <a:r>
              <a:rPr lang="en-US" sz="13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</a:t>
            </a:r>
            <a:r>
              <a:rPr lang="en-US" sz="13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enú</a:t>
            </a:r>
            <a:r>
              <a:rPr lang="en-US" sz="13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principal</a:t>
            </a:r>
            <a:endParaRPr lang="en-US" sz="13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grpSp>
        <p:nvGrpSpPr>
          <p:cNvPr id="61" name="Callout"/>
          <p:cNvGrpSpPr/>
          <p:nvPr>
            <p:custDataLst>
              <p:custData r:id="rId22"/>
            </p:custDataLst>
          </p:nvPr>
        </p:nvGrpSpPr>
        <p:grpSpPr>
          <a:xfrm>
            <a:off x="4008986" y="4605590"/>
            <a:ext cx="320451" cy="319476"/>
            <a:chOff x="4283964" y="3147930"/>
            <a:chExt cx="320451" cy="319476"/>
          </a:xfrm>
        </p:grpSpPr>
        <p:sp>
          <p:nvSpPr>
            <p:cNvPr id="62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64" name="Callout"/>
          <p:cNvGrpSpPr/>
          <p:nvPr>
            <p:custDataLst>
              <p:custData r:id="rId23"/>
            </p:custDataLst>
          </p:nvPr>
        </p:nvGrpSpPr>
        <p:grpSpPr>
          <a:xfrm>
            <a:off x="9420105" y="4619404"/>
            <a:ext cx="320451" cy="319476"/>
            <a:chOff x="4283964" y="3147930"/>
            <a:chExt cx="320451" cy="319476"/>
          </a:xfrm>
        </p:grpSpPr>
        <p:sp>
          <p:nvSpPr>
            <p:cNvPr id="65" name="Circle"/>
            <p:cNvSpPr/>
            <p:nvPr>
              <p:custDataLst>
                <p:custData r:id="rId2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27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29" name="WindowsPhone"/>
          <p:cNvGrpSpPr/>
          <p:nvPr>
            <p:custDataLst>
              <p:custData r:id="rId1"/>
            </p:custDataLst>
          </p:nvPr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0" name="Group 29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34" name="Rounded Rectangle 33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6" name="Rectangle 35"/>
                <p:cNvSpPr/>
                <p:nvPr userDrawn="1"/>
              </p:nvSpPr>
              <p:spPr>
                <a:xfrm>
                  <a:off x="3050294" y="482052"/>
                  <a:ext cx="3038085" cy="568359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Left Arrow 36"/>
                <p:cNvSpPr/>
                <p:nvPr userDrawn="1"/>
              </p:nvSpPr>
              <p:spPr>
                <a:xfrm>
                  <a:off x="3348329" y="6340281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31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70" y="6222956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2</a:t>
            </a:r>
          </a:p>
        </p:txBody>
      </p:sp>
      <p:sp>
        <p:nvSpPr>
          <p:cNvPr id="41" name="Content"/>
          <p:cNvSpPr/>
          <p:nvPr>
            <p:custDataLst>
              <p:custData r:id="rId2"/>
            </p:custDataLst>
          </p:nvPr>
        </p:nvSpPr>
        <p:spPr>
          <a:xfrm>
            <a:off x="2472252" y="2369765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2" name="Tile"/>
          <p:cNvSpPr/>
          <p:nvPr>
            <p:custDataLst>
              <p:custData r:id="rId3"/>
            </p:custDataLst>
          </p:nvPr>
        </p:nvSpPr>
        <p:spPr>
          <a:xfrm>
            <a:off x="2574128" y="1339850"/>
            <a:ext cx="1488204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F Text" panose="00000500000000000000" pitchFamily="50" charset="0"/>
                <a:ea typeface="SF Text" panose="00000500000000000000" pitchFamily="50" charset="0"/>
              </a:rPr>
              <a:t>Quiz!</a:t>
            </a:r>
            <a:endParaRPr lang="en-US" sz="24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55" name="Tile"/>
          <p:cNvSpPr/>
          <p:nvPr>
            <p:custDataLst>
              <p:custData r:id="rId4"/>
            </p:custDataLst>
          </p:nvPr>
        </p:nvSpPr>
        <p:spPr>
          <a:xfrm>
            <a:off x="8018864" y="1256283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Pregunta</a:t>
            </a: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#1</a:t>
            </a:r>
            <a:endParaRPr lang="en-U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6" name="Content"/>
          <p:cNvSpPr/>
          <p:nvPr>
            <p:custDataLst>
              <p:custData r:id="rId5"/>
            </p:custDataLst>
          </p:nvPr>
        </p:nvSpPr>
        <p:spPr>
          <a:xfrm>
            <a:off x="7975454" y="4425092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 </a:t>
            </a:r>
            <a:r>
              <a:rPr lang="en-US" sz="12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coche</a:t>
            </a:r>
            <a:r>
              <a:rPr lang="en-US" sz="12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ecológico</a:t>
            </a:r>
            <a:endParaRPr lang="en-US" sz="12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2" name="Left Arrow 71"/>
          <p:cNvSpPr/>
          <p:nvPr/>
        </p:nvSpPr>
        <p:spPr>
          <a:xfrm>
            <a:off x="2236190" y="5527019"/>
            <a:ext cx="236062" cy="94655"/>
          </a:xfrm>
          <a:prstGeom prst="leftArrow">
            <a:avLst>
              <a:gd name="adj1" fmla="val 0"/>
              <a:gd name="adj2" fmla="val 91165"/>
            </a:avLst>
          </a:prstGeom>
          <a:noFill/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pic>
        <p:nvPicPr>
          <p:cNvPr id="73" name="Picture 2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5" y="5432364"/>
            <a:ext cx="318877" cy="2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2013860" y="845097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</p:spTree>
    <p:extLst>
      <p:ext uri="{BB962C8B-B14F-4D97-AF65-F5344CB8AC3E}">
        <p14:creationId xmlns:p14="http://schemas.microsoft.com/office/powerpoint/2010/main" val="9886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1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1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5DDEC329-F8A0-4AB7-A43D-EBCA2E0A9F0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4AB09FA-6D1C-4D0D-ABE3-095493E0724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D3F02EF-3CEC-4FA2-ABA7-55430503271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59039C9-9E57-4631-A7B7-C4066315FAF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0E1E962-5637-4EB6-B93C-DA8F96A81FA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238C136-D227-4AA1-A465-1D5076A289E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0236D38-7F8A-4EAA-B6A1-6880B56FE83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1BBD822-2486-4BAB-8BE0-43BC08D35C5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FE835D4-D323-4BA8-AC22-67F92BED91C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DEE47C0-36A2-4264-9D02-B43B15FA8FF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98E1A44-C6DC-4F6B-8062-CEEC518F1F1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31CC1F3-48E3-4367-AA27-BFB6D7A3718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3B48954-D3FD-48DF-BABD-6FC53C1FE55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EEE37C0-7C52-4B75-B817-78E5E594B56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F67BC1B-C4A3-4EF8-B37F-FD887C9E8AE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F793D20-BE72-4C4B-9D26-502AA3F72EC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501DC5F-120C-4F65-9B9C-A042818517A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E621F820-782A-4D55-A65D-5B9683D8D15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3D1B56C-1098-4BDA-B23F-5C6F926B691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CBAB6EC-F3DF-4763-9CFB-476849EF7E9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6C2D9AE-7534-4FAD-A8C5-335E417D83F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6190532-7283-4B3A-A4F0-D4225A0BC43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0D39E60-4C78-477F-973B-B3A32CF1CE0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54EE663-ABEC-4DCB-88C3-A6F9DAB3AFE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90EBEF0-CB9E-4C67-BBD3-192F9F5BB87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D29AD73-E6E7-41AD-BD08-29640567C1E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04B09A5-32AD-4CCB-8361-A2EF01A5A06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9CD690E-579D-4787-85BC-0470699F059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A3CA955-CC15-445A-BB94-545C151A46C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F3F355F8-D936-4AFD-818D-52B5131B2DE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D188300-81E8-4775-8131-2C284D97ABB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2001CEA-37FA-4A6C-BC64-46726D8508F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6EDA764-43F5-4C83-A43C-7C11C84EB10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189590F-1A48-46F3-B24A-D8D0F3BA0A1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7E32971-DE1A-4E07-8036-1C43278AB1C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FD780DE-34AD-4E8E-9D17-223D6956149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C7801AE-0A4F-4BE1-AE83-D4ED8E0DEB9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B29B50B-07CC-4332-87A3-C7CC606E421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4B39F5D-B3F1-470B-8B1A-5B666FAECEC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BCE60B8-8680-4092-BEC8-78942EDE6BF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5094CDB-2A74-4FBE-902E-908BB32F232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483A2CD-33FC-48E4-A7B5-B010692A6106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76B3611-00D2-4D8A-81E2-3DAAC702EE0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81C1EAF-5573-4252-ABC3-FCE2BB94940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E293149-9CCD-457B-84DE-7E7B56E1FEFC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4634477D-D8CC-4869-941E-D079C4C3EEF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3C590B9-05DB-4F5B-99C3-848AED9ACB4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A1B816BD-20A9-4267-9EEE-68B4093B883C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A9E3F93-02A4-4356-BBC6-A7BD971C536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42EC927-BD14-4EEB-A2C7-7B41724D5817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380758EA-E49E-4704-9569-4087603CA84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719955E-AEE2-4AED-B5E3-E0ACCFB7F1B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0733A73-60C4-4047-99FA-999B6399E6B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59EA028F-946B-4A71-BD84-489D2C1341A2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F84A91D-8176-4C11-BA36-9F0BAC5B93D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9F1C4B6-E0F0-4CEE-BD7B-F93BD5842C1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571678DC-267F-47C2-A3B2-F591F73394A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F85AF10-45D2-4FD3-8FAB-69557E6D8FE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C142DB8-4046-4E2F-87C2-7EBCDA60703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E894C71-B2DA-46E2-B5A7-3A1C3D5DB5B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152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Semibold</vt:lpstr>
      <vt:lpstr>SF Display</vt:lpstr>
      <vt:lpstr>SF Text</vt:lpstr>
      <vt:lpstr>Office Theme</vt:lpstr>
      <vt:lpstr>Desarrollo de Software para Dispositivos Móviles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Software para Dispositivos Móviles</dc:title>
  <dc:creator>Alfonso López Ruiz</dc:creator>
  <cp:lastModifiedBy>Alfonso López Ruiz</cp:lastModifiedBy>
  <cp:revision>13</cp:revision>
  <dcterms:created xsi:type="dcterms:W3CDTF">2018-03-01T18:08:30Z</dcterms:created>
  <dcterms:modified xsi:type="dcterms:W3CDTF">2018-03-02T12:02:15Z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