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Source Sans Pr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C1A7E-7909-480D-80F0-BA685561FAC3}">
  <a:tblStyle styleId="{AA3C1A7E-7909-480D-80F0-BA685561F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208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14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6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54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9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114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334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0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06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930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60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029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709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50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284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5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107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33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344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5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27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2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4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0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451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7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5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Shape 6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acebook.github.io/design/handskit.html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 smtClean="0"/>
              <a:t>Minitutorial</a:t>
            </a:r>
            <a:r>
              <a:rPr lang="es-ES" sz="1800" dirty="0" smtClean="0"/>
              <a:t> 8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Realización de búsquedas y filtrados</a:t>
            </a:r>
            <a:endParaRPr dirty="0"/>
          </a:p>
        </p:txBody>
      </p:sp>
      <p:grpSp>
        <p:nvGrpSpPr>
          <p:cNvPr id="71" name="Shape 71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Shape 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Shape 181"/>
          <p:cNvGraphicFramePr/>
          <p:nvPr/>
        </p:nvGraphicFramePr>
        <p:xfrm>
          <a:off x="1059100" y="1773695"/>
          <a:ext cx="7048400" cy="2175300"/>
        </p:xfrm>
        <a:graphic>
          <a:graphicData uri="http://schemas.openxmlformats.org/drawingml/2006/table">
            <a:tbl>
              <a:tblPr>
                <a:noFill/>
                <a:tableStyleId>{AA3C1A7E-7909-480D-80F0-BA685561FAC3}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698577" y="1506550"/>
            <a:ext cx="5804297" cy="276503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14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3" name="Shape 193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5" name="Shape 195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6" name="Shape 19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 idx="4294967295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4294967295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Shape 241"/>
          <p:cNvSpPr/>
          <p:nvPr/>
        </p:nvSpPr>
        <p:spPr>
          <a:xfrm>
            <a:off x="1858400" y="2929177"/>
            <a:ext cx="313369" cy="33037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6441793" y="2892963"/>
            <a:ext cx="384445" cy="38442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Shape 2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Shape 2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63" name="Shape 26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POWERPOINT®</a:t>
            </a:r>
            <a:endParaRPr sz="1800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516C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  <a:endParaRPr sz="1200">
              <a:solidFill>
                <a:srgbClr val="25516C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5516C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GOOGLE SLIDES</a:t>
            </a:r>
            <a:endParaRPr sz="1800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20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id="270" name="Shape 270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77" name="Shape 277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22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01" name="Shape 30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Montserrat</a:t>
            </a:r>
            <a:endParaRPr sz="1400"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lang="en" sz="1400" b="1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lang="en" sz="1400" b="1">
                <a:solidFill>
                  <a:srgbClr val="25516C"/>
                </a:solidFill>
              </a:rPr>
              <a:t>#25516c</a:t>
            </a:r>
            <a:endParaRPr sz="1400" b="1">
              <a:solidFill>
                <a:srgbClr val="25516C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F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Shape 321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Shape 3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Shape 32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Shape 33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Shape 334"/>
          <p:cNvSpPr/>
          <p:nvPr/>
        </p:nvSpPr>
        <p:spPr>
          <a:xfrm>
            <a:off x="2293522" y="993590"/>
            <a:ext cx="226720" cy="25282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748139" y="994363"/>
            <a:ext cx="195713" cy="25128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Shape 3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Shape 3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4013378" y="993196"/>
            <a:ext cx="299905" cy="253616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Shape 3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Shape 36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Shape 37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Shape 37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Shape 37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270445" y="1414049"/>
            <a:ext cx="272871" cy="26286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709965" y="1427162"/>
            <a:ext cx="272057" cy="236653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53051" y="1429087"/>
            <a:ext cx="264110" cy="23278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600909" y="1431391"/>
            <a:ext cx="246620" cy="2281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Shape 38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Shape 3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Shape 39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Shape 39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Shape 40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Shape 40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Shape 40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715127" y="1844165"/>
            <a:ext cx="261733" cy="25360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Shape 412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Shape 41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Shape 41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Shape 4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Shape 42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Shape 43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Shape 4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1404158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843270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282383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Shape 44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Shape 4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Shape 45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4038833" y="2269247"/>
            <a:ext cx="248998" cy="254374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Shape 45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Shape 4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Shape 46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1837310" y="2659661"/>
            <a:ext cx="260918" cy="32451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432007" y="2659661"/>
            <a:ext cx="193303" cy="32451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Shape 46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Shape 4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Shape 474"/>
          <p:cNvSpPr/>
          <p:nvPr/>
        </p:nvSpPr>
        <p:spPr>
          <a:xfrm>
            <a:off x="3585796" y="2687796"/>
            <a:ext cx="276845" cy="2682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Shape 47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Shape 47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940389" y="3132540"/>
            <a:ext cx="301484" cy="229709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497439" y="2675456"/>
            <a:ext cx="210011" cy="292924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Shape 48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Shape 48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Shape 49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Shape 49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Shape 50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Shape 51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Shape 5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4449705" y="3099402"/>
            <a:ext cx="305474" cy="29598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Shape 5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Shape 52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1372336" y="3587305"/>
            <a:ext cx="312639" cy="17113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Shape 52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Shape 5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3152660" y="3544525"/>
            <a:ext cx="264892" cy="2566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713548" y="3560715"/>
            <a:ext cx="264892" cy="22431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590568" y="3543373"/>
            <a:ext cx="267302" cy="25899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Shape 5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464818" y="3539523"/>
            <a:ext cx="275249" cy="26669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Shape 54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908176" y="3994666"/>
            <a:ext cx="362732" cy="207365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Shape 55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Shape 55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Shape 56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Shape 56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Shape 57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Shape 57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Shape 57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447718" y="4015480"/>
            <a:ext cx="309448" cy="16573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Shape 58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Shape 59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5867738" y="276068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Shape 596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Shape 59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Shape 599"/>
          <p:cNvSpPr/>
          <p:nvPr/>
        </p:nvSpPr>
        <p:spPr>
          <a:xfrm>
            <a:off x="6752726" y="274006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Shape 60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Shape 603"/>
          <p:cNvSpPr/>
          <p:nvPr/>
        </p:nvSpPr>
        <p:spPr>
          <a:xfrm>
            <a:off x="6156398" y="3726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91" name="Shape 9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7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963</Words>
  <Application>Microsoft Office PowerPoint</Application>
  <PresentationFormat>On-screen Show 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Montserrat</vt:lpstr>
      <vt:lpstr>Arial</vt:lpstr>
      <vt:lpstr>Source Sans Pro</vt:lpstr>
      <vt:lpstr>Gremio template</vt:lpstr>
      <vt:lpstr>Minitutorial 8 Realización de búsquedas y filtrados</vt:lpstr>
      <vt:lpstr>INSTRUCTIONS FOR USE</vt:lpstr>
      <vt:lpstr>HELLO!</vt:lpstr>
      <vt:lpstr>TRANSITION HEADLINE</vt:lpstr>
      <vt:lpstr>PowerPoint Presentation</vt:lpstr>
      <vt:lpstr>THIS IS A SLIDE TITLE</vt:lpstr>
      <vt:lpstr>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Minitutorial 8 Realización de búsquedas y filtrados</dc:title>
  <dc:creator>Alfonso López Ruiz</dc:creator>
  <cp:lastModifiedBy>Alfonso López Ruiz</cp:lastModifiedBy>
  <cp:revision>1</cp:revision>
  <dcterms:modified xsi:type="dcterms:W3CDTF">2018-03-25T10:37:08Z</dcterms:modified>
</cp:coreProperties>
</file>