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834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EDFF-8FFC-49D6-9AB9-C171C91A5D3A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27F5-7218-450F-8E86-FDE4B9A5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4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quatimax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oblimin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27F5-7218-450F-8E86-FDE4B9A55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F16B-A7DF-4AB9-BCA4-BCA490E8B3F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4C77-F866-4346-93F7-C8999FC78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4.png"/><Relationship Id="rId5" Type="http://schemas.openxmlformats.org/officeDocument/2006/relationships/slide" Target="slide3.xml"/><Relationship Id="rId15" Type="http://schemas.openxmlformats.org/officeDocument/2006/relationships/slide" Target="slide6.xml"/><Relationship Id="rId10" Type="http://schemas.openxmlformats.org/officeDocument/2006/relationships/image" Target="../media/image3.png"/><Relationship Id="rId4" Type="http://schemas.openxmlformats.org/officeDocument/2006/relationships/slide" Target="slide4.xml"/><Relationship Id="rId9" Type="http://schemas.openxmlformats.org/officeDocument/2006/relationships/image" Target="../media/image2.png"/><Relationship Id="rId1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74761" y="2288881"/>
            <a:ext cx="868276" cy="324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oblimin</a:t>
            </a:r>
            <a:endParaRPr lang="en-US" sz="1200" dirty="0"/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74761" y="1907881"/>
            <a:ext cx="868276" cy="324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promax</a:t>
            </a:r>
            <a:endParaRPr lang="en-US" sz="1200" dirty="0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74761" y="1517425"/>
            <a:ext cx="868276" cy="324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quatimax</a:t>
            </a:r>
            <a:endParaRPr lang="en-US" sz="1200" dirty="0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74761" y="1082297"/>
            <a:ext cx="868276" cy="324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varimax</a:t>
            </a:r>
            <a:endParaRPr lang="en-US" sz="1200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74761" y="605254"/>
            <a:ext cx="868276" cy="324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none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3174999" cy="571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-1345"/>
            <a:ext cx="3174999" cy="5715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11" y="108612"/>
            <a:ext cx="2444088" cy="24440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10" y="2402109"/>
            <a:ext cx="2131790" cy="21317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90" y="4317313"/>
            <a:ext cx="1678210" cy="127137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0" y="4317313"/>
            <a:ext cx="1678210" cy="1271371"/>
          </a:xfrm>
          <a:prstGeom prst="rect">
            <a:avLst/>
          </a:prstGeom>
        </p:spPr>
      </p:pic>
      <p:sp>
        <p:nvSpPr>
          <p:cNvPr id="12" name="Rectangle 11">
            <a:hlinkClick r:id="rId14" action="ppaction://hlinksldjump"/>
          </p:cNvPr>
          <p:cNvSpPr/>
          <p:nvPr/>
        </p:nvSpPr>
        <p:spPr>
          <a:xfrm>
            <a:off x="74761" y="3127081"/>
            <a:ext cx="868276" cy="324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cluster</a:t>
            </a:r>
            <a:endParaRPr lang="en-US" sz="1200" dirty="0"/>
          </a:p>
        </p:txBody>
      </p:sp>
      <p:sp>
        <p:nvSpPr>
          <p:cNvPr id="16" name="Rectangle 15">
            <a:hlinkClick r:id="rId15" action="ppaction://hlinksldjump"/>
          </p:cNvPr>
          <p:cNvSpPr/>
          <p:nvPr/>
        </p:nvSpPr>
        <p:spPr>
          <a:xfrm>
            <a:off x="74761" y="2703007"/>
            <a:ext cx="868276" cy="324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simplimax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1020" y="266700"/>
            <a:ext cx="895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Rotation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29296" y="28258"/>
            <a:ext cx="78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#</a:t>
            </a:r>
          </a:p>
          <a:p>
            <a:pPr algn="ctr"/>
            <a:r>
              <a:rPr lang="en-US" sz="1600" dirty="0" smtClean="0"/>
              <a:t>Factors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1158863" y="57150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158863" y="999441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1158863" y="142738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158863" y="185532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158863" y="228326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158863" y="271120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158863" y="3139146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1158863" y="3567087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158863" y="3995027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8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5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2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3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73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</Words>
  <Application>Microsoft Office PowerPoint</Application>
  <PresentationFormat>On-screen Show (16:10)</PresentationFormat>
  <Paragraphs>33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9</cp:revision>
  <dcterms:created xsi:type="dcterms:W3CDTF">2013-04-14T03:21:06Z</dcterms:created>
  <dcterms:modified xsi:type="dcterms:W3CDTF">2013-04-21T17:43:19Z</dcterms:modified>
</cp:coreProperties>
</file>