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2005-E588-4D21-B044-4B6792FAC20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9515-827C-4A29-AC6A-C92D96DF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slide" Target="slide1.xml"/><Relationship Id="rId5" Type="http://schemas.openxmlformats.org/officeDocument/2006/relationships/oleObject" Target="../embeddings/oleObject1.bin"/><Relationship Id="rId10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slide" Target="slide5.xml"/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slide" Target="slide1.xml"/><Relationship Id="rId5" Type="http://schemas.openxmlformats.org/officeDocument/2006/relationships/oleObject" Target="../embeddings/oleObject3.bin"/><Relationship Id="rId10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oleObject" Target="../embeddings/oleObject6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11" Type="http://schemas.openxmlformats.org/officeDocument/2006/relationships/slide" Target="slide1.xml"/><Relationship Id="rId5" Type="http://schemas.openxmlformats.org/officeDocument/2006/relationships/oleObject" Target="../embeddings/oleObject5.bin"/><Relationship Id="rId10" Type="http://schemas.openxmlformats.org/officeDocument/2006/relationships/slide" Target="slide2.xml"/><Relationship Id="rId4" Type="http://schemas.openxmlformats.org/officeDocument/2006/relationships/image" Target="../media/image8.pn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slide" Target="slide5.xml"/><Relationship Id="rId3" Type="http://schemas.openxmlformats.org/officeDocument/2006/relationships/image" Target="../media/image9.png"/><Relationship Id="rId7" Type="http://schemas.openxmlformats.org/officeDocument/2006/relationships/oleObject" Target="../embeddings/oleObject8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11" Type="http://schemas.openxmlformats.org/officeDocument/2006/relationships/slide" Target="slide1.xml"/><Relationship Id="rId5" Type="http://schemas.openxmlformats.org/officeDocument/2006/relationships/oleObject" Target="../embeddings/oleObject7.bin"/><Relationship Id="rId10" Type="http://schemas.openxmlformats.org/officeDocument/2006/relationships/slide" Target="slide2.xml"/><Relationship Id="rId4" Type="http://schemas.openxmlformats.org/officeDocument/2006/relationships/image" Target="../media/image10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slide" Target="slide5.xml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0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11" Type="http://schemas.openxmlformats.org/officeDocument/2006/relationships/slide" Target="slide1.xml"/><Relationship Id="rId5" Type="http://schemas.openxmlformats.org/officeDocument/2006/relationships/oleObject" Target="../embeddings/oleObject9.bin"/><Relationship Id="rId10" Type="http://schemas.openxmlformats.org/officeDocument/2006/relationships/slide" Target="slide2.xml"/><Relationship Id="rId4" Type="http://schemas.openxmlformats.org/officeDocument/2006/relationships/image" Target="../media/image12.png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3429000" cy="685800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1213"/>
              </p:ext>
            </p:extLst>
          </p:nvPr>
        </p:nvGraphicFramePr>
        <p:xfrm>
          <a:off x="304800" y="1046034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046034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06529"/>
              </p:ext>
            </p:extLst>
          </p:nvPr>
        </p:nvGraphicFramePr>
        <p:xfrm>
          <a:off x="381000" y="177800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778000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hlinkClick r:id="rId9" action="ppaction://hlinksldjump"/>
          </p:cNvPr>
          <p:cNvSpPr/>
          <p:nvPr/>
        </p:nvSpPr>
        <p:spPr>
          <a:xfrm>
            <a:off x="1068859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0" name="Rectangle 9">
            <a:hlinkClick r:id="rId9" action="ppaction://hlinksldjump"/>
          </p:cNvPr>
          <p:cNvSpPr/>
          <p:nvPr/>
        </p:nvSpPr>
        <p:spPr>
          <a:xfrm>
            <a:off x="2117124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1" name="Rectangle 10">
            <a:hlinkClick r:id="rId10" action="ppaction://hlinksldjump"/>
          </p:cNvPr>
          <p:cNvSpPr/>
          <p:nvPr/>
        </p:nvSpPr>
        <p:spPr>
          <a:xfrm>
            <a:off x="1066800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9388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Rectangle 12">
            <a:hlinkClick r:id="rId11" action="ppaction://hlinksldjump"/>
          </p:cNvPr>
          <p:cNvSpPr/>
          <p:nvPr/>
        </p:nvSpPr>
        <p:spPr>
          <a:xfrm>
            <a:off x="2111975" y="1650142"/>
            <a:ext cx="473676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6" name="Rectangle 15">
            <a:hlinkClick r:id="rId12" action="ppaction://hlinksldjump"/>
          </p:cNvPr>
          <p:cNvSpPr/>
          <p:nvPr/>
        </p:nvSpPr>
        <p:spPr>
          <a:xfrm>
            <a:off x="1348817" y="2247900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18" name="Rectangle 17">
            <a:hlinkClick r:id="rId13" action="ppaction://hlinksldjump"/>
          </p:cNvPr>
          <p:cNvSpPr/>
          <p:nvPr/>
        </p:nvSpPr>
        <p:spPr>
          <a:xfrm>
            <a:off x="1348817" y="323335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3429000" cy="6858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37951"/>
              </p:ext>
            </p:extLst>
          </p:nvPr>
        </p:nvGraphicFramePr>
        <p:xfrm>
          <a:off x="304800" y="1046034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046034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26060"/>
              </p:ext>
            </p:extLst>
          </p:nvPr>
        </p:nvGraphicFramePr>
        <p:xfrm>
          <a:off x="381000" y="177800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778000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1068859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2117124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1066800" y="1650142"/>
            <a:ext cx="473676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9388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>
            <a:hlinkClick r:id="rId11" action="ppaction://hlinksldjump"/>
          </p:cNvPr>
          <p:cNvSpPr/>
          <p:nvPr/>
        </p:nvSpPr>
        <p:spPr>
          <a:xfrm>
            <a:off x="2111975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5" name="Rectangle 14">
            <a:hlinkClick r:id="rId12" action="ppaction://hlinksldjump"/>
          </p:cNvPr>
          <p:cNvSpPr/>
          <p:nvPr/>
        </p:nvSpPr>
        <p:spPr>
          <a:xfrm>
            <a:off x="1348817" y="2247900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16" name="Rectangle 15">
            <a:hlinkClick r:id="rId13" action="ppaction://hlinksldjump"/>
          </p:cNvPr>
          <p:cNvSpPr/>
          <p:nvPr/>
        </p:nvSpPr>
        <p:spPr>
          <a:xfrm>
            <a:off x="1348817" y="323335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3429000" cy="6858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37951"/>
              </p:ext>
            </p:extLst>
          </p:nvPr>
        </p:nvGraphicFramePr>
        <p:xfrm>
          <a:off x="304800" y="1046034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046034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26060"/>
              </p:ext>
            </p:extLst>
          </p:nvPr>
        </p:nvGraphicFramePr>
        <p:xfrm>
          <a:off x="381000" y="177800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778000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1068859" y="899984"/>
            <a:ext cx="473676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2117124" y="899984"/>
            <a:ext cx="473676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1066800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9388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>
            <a:hlinkClick r:id="rId11" action="ppaction://hlinksldjump"/>
          </p:cNvPr>
          <p:cNvSpPr/>
          <p:nvPr/>
        </p:nvSpPr>
        <p:spPr>
          <a:xfrm>
            <a:off x="2111975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5" name="Rectangle 14">
            <a:hlinkClick r:id="rId12" action="ppaction://hlinksldjump"/>
          </p:cNvPr>
          <p:cNvSpPr/>
          <p:nvPr/>
        </p:nvSpPr>
        <p:spPr>
          <a:xfrm>
            <a:off x="1348817" y="2247900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16" name="Rectangle 15">
            <a:hlinkClick r:id="rId13" action="ppaction://hlinksldjump"/>
          </p:cNvPr>
          <p:cNvSpPr/>
          <p:nvPr/>
        </p:nvSpPr>
        <p:spPr>
          <a:xfrm>
            <a:off x="1348817" y="323335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3429000" cy="6858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37951"/>
              </p:ext>
            </p:extLst>
          </p:nvPr>
        </p:nvGraphicFramePr>
        <p:xfrm>
          <a:off x="304800" y="1046034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046034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26060"/>
              </p:ext>
            </p:extLst>
          </p:nvPr>
        </p:nvGraphicFramePr>
        <p:xfrm>
          <a:off x="381000" y="177800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778000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1068859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2117124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1066800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9388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>
            <a:hlinkClick r:id="rId11" action="ppaction://hlinksldjump"/>
          </p:cNvPr>
          <p:cNvSpPr/>
          <p:nvPr/>
        </p:nvSpPr>
        <p:spPr>
          <a:xfrm>
            <a:off x="2111975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5" name="Rectangle 14">
            <a:hlinkClick r:id="rId12" action="ppaction://hlinksldjump"/>
          </p:cNvPr>
          <p:cNvSpPr/>
          <p:nvPr/>
        </p:nvSpPr>
        <p:spPr>
          <a:xfrm>
            <a:off x="1348817" y="2247900"/>
            <a:ext cx="984937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16" name="Rectangle 15">
            <a:hlinkClick r:id="rId13" action="ppaction://hlinksldjump"/>
          </p:cNvPr>
          <p:cNvSpPr/>
          <p:nvPr/>
        </p:nvSpPr>
        <p:spPr>
          <a:xfrm>
            <a:off x="1348817" y="323335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3429000" cy="6858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37951"/>
              </p:ext>
            </p:extLst>
          </p:nvPr>
        </p:nvGraphicFramePr>
        <p:xfrm>
          <a:off x="304800" y="1046034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046034"/>
                        <a:ext cx="58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26060"/>
              </p:ext>
            </p:extLst>
          </p:nvPr>
        </p:nvGraphicFramePr>
        <p:xfrm>
          <a:off x="381000" y="177800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1778000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1068859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2117124" y="899984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1066800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9388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>
            <a:hlinkClick r:id="rId11" action="ppaction://hlinksldjump"/>
          </p:cNvPr>
          <p:cNvSpPr/>
          <p:nvPr/>
        </p:nvSpPr>
        <p:spPr>
          <a:xfrm>
            <a:off x="2111975" y="1650142"/>
            <a:ext cx="473676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V’</a:t>
            </a:r>
            <a:endParaRPr lang="en-US" dirty="0"/>
          </a:p>
        </p:txBody>
      </p:sp>
      <p:sp>
        <p:nvSpPr>
          <p:cNvPr id="15" name="Rectangle 14">
            <a:hlinkClick r:id="rId12" action="ppaction://hlinksldjump"/>
          </p:cNvPr>
          <p:cNvSpPr/>
          <p:nvPr/>
        </p:nvSpPr>
        <p:spPr>
          <a:xfrm>
            <a:off x="1348817" y="2247900"/>
            <a:ext cx="984937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16" name="Rectangle 15">
            <a:hlinkClick r:id="rId13" action="ppaction://hlinksldjump"/>
          </p:cNvPr>
          <p:cNvSpPr/>
          <p:nvPr/>
        </p:nvSpPr>
        <p:spPr>
          <a:xfrm>
            <a:off x="1348817" y="323335"/>
            <a:ext cx="984937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3</cp:revision>
  <dcterms:created xsi:type="dcterms:W3CDTF">2013-04-20T18:25:22Z</dcterms:created>
  <dcterms:modified xsi:type="dcterms:W3CDTF">2013-04-20T18:55:51Z</dcterms:modified>
</cp:coreProperties>
</file>