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3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06F-9747-4B2B-881F-0069F2D211FA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0BD-E6E6-406B-AE61-0A96C5A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06F-9747-4B2B-881F-0069F2D211FA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0BD-E6E6-406B-AE61-0A96C5A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06F-9747-4B2B-881F-0069F2D211FA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0BD-E6E6-406B-AE61-0A96C5A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5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06F-9747-4B2B-881F-0069F2D211FA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0BD-E6E6-406B-AE61-0A96C5A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06F-9747-4B2B-881F-0069F2D211FA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0BD-E6E6-406B-AE61-0A96C5A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0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06F-9747-4B2B-881F-0069F2D211FA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0BD-E6E6-406B-AE61-0A96C5A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0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06F-9747-4B2B-881F-0069F2D211FA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0BD-E6E6-406B-AE61-0A96C5A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06F-9747-4B2B-881F-0069F2D211FA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0BD-E6E6-406B-AE61-0A96C5A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8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06F-9747-4B2B-881F-0069F2D211FA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0BD-E6E6-406B-AE61-0A96C5A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06F-9747-4B2B-881F-0069F2D211FA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0BD-E6E6-406B-AE61-0A96C5A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06F-9747-4B2B-881F-0069F2D211FA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D0BD-E6E6-406B-AE61-0A96C5A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7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306F-9747-4B2B-881F-0069F2D211FA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D0BD-E6E6-406B-AE61-0A96C5A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9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9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9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9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9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3335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rincipal()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0" y="173355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$communality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82503" y="241935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$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uniqueness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84107" y="295275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$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Phi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8</Words>
  <Application>Microsoft Office PowerPoint</Application>
  <PresentationFormat>On-screen Show (16:9)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4</cp:revision>
  <dcterms:created xsi:type="dcterms:W3CDTF">2013-04-22T17:00:15Z</dcterms:created>
  <dcterms:modified xsi:type="dcterms:W3CDTF">2013-04-24T05:40:56Z</dcterms:modified>
</cp:coreProperties>
</file>