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2025" cy="6210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6" y="-684"/>
      </p:cViewPr>
      <p:guideLst>
        <p:guide orient="horz" pos="1956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55" y="1929219"/>
            <a:ext cx="13771721" cy="1331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304" y="3519170"/>
            <a:ext cx="11341418" cy="15870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1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77246" y="587966"/>
            <a:ext cx="2475310" cy="125183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318" y="587966"/>
            <a:ext cx="7155896" cy="125183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50" y="3990693"/>
            <a:ext cx="13771721" cy="1233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850" y="2632191"/>
            <a:ext cx="13771721" cy="13585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21" y="3422853"/>
            <a:ext cx="4815601" cy="96834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6956" y="3422853"/>
            <a:ext cx="4815601" cy="96834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248700"/>
            <a:ext cx="14581823" cy="10350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3" y="1390130"/>
            <a:ext cx="7158708" cy="5793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3" y="1969470"/>
            <a:ext cx="7158708" cy="35781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5" y="1390130"/>
            <a:ext cx="7161520" cy="5793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5" y="1969470"/>
            <a:ext cx="7161520" cy="35781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247262"/>
            <a:ext cx="5330355" cy="1052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43" y="247263"/>
            <a:ext cx="9057381" cy="53003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101" y="1299563"/>
            <a:ext cx="5330355" cy="42480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710" y="4347210"/>
            <a:ext cx="9721215" cy="5132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710" y="554902"/>
            <a:ext cx="9721215" cy="37261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710" y="4860423"/>
            <a:ext cx="9721215" cy="7288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101" y="248700"/>
            <a:ext cx="14581823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1" y="1449070"/>
            <a:ext cx="14581823" cy="409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101" y="5756029"/>
            <a:ext cx="3780473" cy="33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39B2-096F-4C09-B4AB-BD4897EDB8B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695" y="5756029"/>
            <a:ext cx="5130641" cy="33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1451" y="5756029"/>
            <a:ext cx="3780473" cy="33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9E12-1F23-4647-ACE2-29DA803F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oogledrive\a1\bookdown-plus-textbook\images\poster-e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"/>
            <a:ext cx="50800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googledrive\a1\bookdown-plus-textbook\images\poster-oce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92" y="0"/>
            <a:ext cx="50800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oogledrive\a1\bookdown-plus-textbook\images\poster-r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0"/>
            <a:ext cx="50800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2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1</cp:revision>
  <dcterms:created xsi:type="dcterms:W3CDTF">2017-06-22T06:58:50Z</dcterms:created>
  <dcterms:modified xsi:type="dcterms:W3CDTF">2017-06-22T07:00:21Z</dcterms:modified>
</cp:coreProperties>
</file>