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76713" cy="6480175"/>
  <p:notesSz cx="6858000" cy="9144000"/>
  <p:defaultTextStyle>
    <a:defPPr>
      <a:defRPr lang="en-US"/>
    </a:defPPr>
    <a:lvl1pPr marL="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921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843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765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687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46094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7531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00453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3375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3738" y="-90"/>
      </p:cViewPr>
      <p:guideLst>
        <p:guide orient="horz" pos="2043"/>
        <p:guide pos="1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54" y="2013059"/>
            <a:ext cx="3550206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08" y="3672104"/>
            <a:ext cx="2923700" cy="1656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6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5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3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8119" y="259509"/>
            <a:ext cx="939761" cy="5529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838" y="259509"/>
            <a:ext cx="2749669" cy="5529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1" y="4164117"/>
            <a:ext cx="3550206" cy="128703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31" y="2746578"/>
            <a:ext cx="3550206" cy="141753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9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584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7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6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5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4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3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839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3166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450542"/>
            <a:ext cx="1845441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37" y="2055056"/>
            <a:ext cx="1845441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1714" y="1450542"/>
            <a:ext cx="1846165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1714" y="2055056"/>
            <a:ext cx="1846165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39" y="258008"/>
            <a:ext cx="1374110" cy="109802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82" y="258011"/>
            <a:ext cx="2334898" cy="5530650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39" y="1356038"/>
            <a:ext cx="1374110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65" y="4536126"/>
            <a:ext cx="2506028" cy="53551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8665" y="579019"/>
            <a:ext cx="2506028" cy="3888105"/>
          </a:xfrm>
        </p:spPr>
        <p:txBody>
          <a:bodyPr/>
          <a:lstStyle>
            <a:lvl1pPr marL="0" indent="0">
              <a:buNone/>
              <a:defRPr sz="2900"/>
            </a:lvl1pPr>
            <a:lvl2pPr marL="429218" indent="0">
              <a:buNone/>
              <a:defRPr sz="2700"/>
            </a:lvl2pPr>
            <a:lvl3pPr marL="858438" indent="0">
              <a:buNone/>
              <a:defRPr sz="2300"/>
            </a:lvl3pPr>
            <a:lvl4pPr marL="1287656" indent="0">
              <a:buNone/>
              <a:defRPr sz="1900"/>
            </a:lvl4pPr>
            <a:lvl5pPr marL="1716876" indent="0">
              <a:buNone/>
              <a:defRPr sz="1900"/>
            </a:lvl5pPr>
            <a:lvl6pPr marL="2146094" indent="0">
              <a:buNone/>
              <a:defRPr sz="1900"/>
            </a:lvl6pPr>
            <a:lvl7pPr marL="2575312" indent="0">
              <a:buNone/>
              <a:defRPr sz="1900"/>
            </a:lvl7pPr>
            <a:lvl8pPr marL="3004532" indent="0">
              <a:buNone/>
              <a:defRPr sz="1900"/>
            </a:lvl8pPr>
            <a:lvl9pPr marL="343375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665" y="5071637"/>
            <a:ext cx="2506028" cy="760521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837" y="259512"/>
            <a:ext cx="3759041" cy="1080030"/>
          </a:xfrm>
          <a:prstGeom prst="rect">
            <a:avLst/>
          </a:prstGeom>
        </p:spPr>
        <p:txBody>
          <a:bodyPr vert="horz" lIns="85844" tIns="42922" rIns="85844" bIns="429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512046"/>
            <a:ext cx="3759041" cy="4276618"/>
          </a:xfrm>
          <a:prstGeom prst="rect">
            <a:avLst/>
          </a:prstGeom>
        </p:spPr>
        <p:txBody>
          <a:bodyPr vert="horz" lIns="85844" tIns="42922" rIns="85844" bIns="429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837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B872-3447-4B35-BFC9-9F823D06BCD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047" y="6006163"/>
            <a:ext cx="1322625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3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843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915" indent="-321915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97480" indent="-268262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047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266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1485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0704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923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19141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360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921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43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765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687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46094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7531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0453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3375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googledrive\a1\bookdown-plus-textbook\images\pexels-photo-267605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5"/>
          <a:stretch/>
        </p:blipFill>
        <p:spPr bwMode="auto">
          <a:xfrm>
            <a:off x="-125" y="0"/>
            <a:ext cx="4176713" cy="32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googledrive\a1\bookdown-plus-textbook\images\pexels-photo-26760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24063"/>
            <a:ext cx="4176713" cy="31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91815"/>
            <a:ext cx="4176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 </a:t>
            </a:r>
            <a:r>
              <a:rPr lang="en-GB" sz="2800" dirty="0" err="1"/>
              <a:t>bookdown</a:t>
            </a:r>
            <a:r>
              <a:rPr lang="en-GB" sz="2800" dirty="0"/>
              <a:t>+ </a:t>
            </a:r>
            <a:r>
              <a:rPr lang="en-GB" sz="2800" dirty="0" smtClean="0"/>
              <a:t>Textbook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Authoring Articles, Mails, Guitar books, Chemical Molecular Formulae and Equations with R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bookdown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b="1" dirty="0" smtClean="0"/>
              <a:t>Peng Zhao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70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10</cp:revision>
  <dcterms:created xsi:type="dcterms:W3CDTF">2017-03-17T13:55:28Z</dcterms:created>
  <dcterms:modified xsi:type="dcterms:W3CDTF">2017-05-11T08:38:08Z</dcterms:modified>
</cp:coreProperties>
</file>