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0" y="546"/>
      </p:cViewPr>
      <p:guideLst>
        <p:guide orient="horz" pos="2184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83B-F987-4D12-96A4-56C433080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4D0D8-2E43-46F9-9C3D-0B0C2F7E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B90F-4DC2-438B-BD3E-B28E0F9F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9BEB-0EAC-4EEB-98ED-457D9B2A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1102-090F-4436-BBE5-0CFBBA24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AF00-B782-4B12-9721-F768DEC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0F2C-92E3-481B-B667-C0E27A1A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F1A3-7217-4EF0-834F-10952CCE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73E43-BFD4-4735-B519-DC0D92D1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F143-46F7-4CCF-ACFC-D41C5255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00A42-DBFE-4973-AA5D-E16C08F4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8505B-CB44-4F0A-BCD6-39BDC1DB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B453-5A40-41A5-A844-6BEF908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67DE-DBC5-4015-A79C-3AB241FB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8E1F-8CB3-45C8-A5AE-E55C76BA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AD6-7754-4998-A94C-73230960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6A2B-F853-4F7A-ADB3-3381A123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1853-D9E6-4D1E-942E-B8438707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B5DF-6B8E-42B6-8B58-C870E993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C976-4035-42D3-899E-5EC3A96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5AE-6A37-4C6C-B7CB-CE8934E8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7EB0-7811-4274-9515-B465E735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D04D-748F-480F-B815-D6C6EE68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82761-591A-4A28-8992-C3F4597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AB47-F90D-40A6-9BFA-B6BB43D6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1107-4440-42B4-B6C3-8F46FE06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4E23-9070-4C5D-B428-EF042BF89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8E2AA-C2CA-4332-ADD2-A05BE60C1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10C5-C131-460D-90EA-66BCE15C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4923-BB2E-4C59-9B5A-02B6BE43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0B8A-F07E-4E4C-8992-3EDB4324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2F57-4CC4-4030-ACA2-05783AE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4C0C-9EC0-4E62-9405-88DE9848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26384-71B2-4518-A777-B0BBBB9C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4750-692A-41AC-8200-AA47D343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6314-CED2-4E72-A610-041D29383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C2554-692B-4A9E-A356-B29B1313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F6E4A-C268-44BC-AB14-8A82C52D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0AF60-8C2B-45CE-895A-5313A5C5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1B7E-D8E3-47D1-81DE-5252EDB4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C12AB-FD30-4801-8511-6FB99EA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5AEA8-B55A-46A1-B3D6-52140A99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FABA7-18C7-488C-99C0-27890BD0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5F0A7-FBC6-4D0D-A4C2-2BA40AC2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9BB33-DCA3-4DA0-813D-0A83AA7F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ADC00-C373-446A-9A9D-5D60499C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DC03-EC7F-4073-BB53-36B77CEA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6880-E534-44AE-9F77-8212E54E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B3844-ECF4-4F50-BD57-CFE49332D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E833A-1BC9-4C99-BF6B-6FABFDBE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5284-A8E4-4A50-AAE9-7F36C828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EBC39-6965-4C5F-B737-57D691DC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65D5-9D85-4F1E-8194-703356CD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CBB3C-A5A3-48EE-AE17-0FF87F4EB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2FC24-AF5D-414A-8196-361040E19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353F-A5F3-4EBD-9B14-E9F75482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46CC1-EA8B-4E44-BD82-C4E916B8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A04C-0884-4082-9313-94853B20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7DAC3-2AD5-4EF3-A231-8840E9ED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A89FF-EA43-4780-A4C4-A1A9F73D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E02C-958A-408D-A89D-EA590C6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FB90-60AA-4B17-A6CC-D5BC4D2F144A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8EFE-4C34-49DD-86C0-A13FCACE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496E-F5C1-4121-B481-DEC05D78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F23C-2B21-44A4-96E9-DF57DFAED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99B2D7-0831-4CE2-AEC8-80A6E5EE2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79" y="138369"/>
            <a:ext cx="1759642" cy="1256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000CAB-B1D8-4B08-9C1F-9CBCD36E5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43" y="111696"/>
            <a:ext cx="6591330" cy="219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4D780-9EA3-441D-A257-02BCB317E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43" y="2306776"/>
            <a:ext cx="6591330" cy="2396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B6DEF-8792-4B64-9D6E-BD24A8FD8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3" y="4665523"/>
            <a:ext cx="6591330" cy="2197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9D31A-707C-4B14-BB7D-9487ECA98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79" y="1564033"/>
            <a:ext cx="1759642" cy="1256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6B64B-889C-45BC-BFC5-BA67A3C94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1" y="2899739"/>
            <a:ext cx="2021242" cy="1443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849AC1-8BF4-488F-90E9-354D4E4A06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4325403"/>
            <a:ext cx="1805955" cy="1289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DA49D8-9EA8-4D56-BEC8-4D0125A4F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07" y="111696"/>
            <a:ext cx="2024289" cy="14459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7E17DB-0E2A-46E5-9851-3109968EA3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07" y="1697040"/>
            <a:ext cx="2024289" cy="1445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43A910-956B-4CA5-835C-2BA5786DE7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89" y="3298541"/>
            <a:ext cx="1866924" cy="13335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04D77A-8073-4746-8FBD-8DC053906C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7" y="5543922"/>
            <a:ext cx="2080057" cy="12832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CD665-FA1E-47FD-AF49-253C42AC5A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989" y="4755657"/>
            <a:ext cx="1866924" cy="13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000CAB-B1D8-4B08-9C1F-9CBCD36E5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03" y="79258"/>
            <a:ext cx="6357586" cy="2119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4D780-9EA3-441D-A257-02BCB317E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48" y="2256955"/>
            <a:ext cx="6348752" cy="230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B6DEF-8792-4B64-9D6E-BD24A8FD8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14" y="4625991"/>
            <a:ext cx="6357586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2</cp:revision>
  <dcterms:created xsi:type="dcterms:W3CDTF">2019-01-15T03:51:08Z</dcterms:created>
  <dcterms:modified xsi:type="dcterms:W3CDTF">2019-01-15T03:55:29Z</dcterms:modified>
</cp:coreProperties>
</file>