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6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6B5D-D682-4435-A79B-3274CCE41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C294B-F50A-4958-A3A2-24457F65A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EBB38-C107-45B3-9504-B9BB73C6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04B0-F39B-47C8-96ED-A87996A316C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19BA2-7805-4307-A552-51035593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E6401-4C93-4EFC-8B1D-8B0EBEBC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BC8B-D386-497E-AC93-97C6CE0A5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9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DC44-2992-404B-9D1E-E1206D54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75DDE-0E5D-42F7-B524-27F35F9A1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4AA28-DE40-4410-9AD8-D36CCC980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04B0-F39B-47C8-96ED-A87996A316C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17BA0-2DAE-4ED4-8A3B-90B1CAB8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5A1A5-C27F-48F4-BE7D-CBD5A992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BC8B-D386-497E-AC93-97C6CE0A5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F7A3B-4CFE-438E-9418-3512675DA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1BBE5-DEAF-44CF-9506-356B4A9C1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D4F46-FBAA-4ADA-89CE-D71EFF54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04B0-F39B-47C8-96ED-A87996A316C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5C6-CE34-4426-813E-7D508BE5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62A16-C20F-43C3-9171-A118E41C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BC8B-D386-497E-AC93-97C6CE0A5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3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D16D-03CF-464B-B78B-528715F83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9E2A1-59E0-4A2D-937C-CA4A71E0D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22BE3-C15D-4743-98A6-A0C5907F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04B0-F39B-47C8-96ED-A87996A316C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94A94-73B3-4C07-A41F-8B96AD16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F69ED-D3B9-4874-BB03-5E201200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BC8B-D386-497E-AC93-97C6CE0A5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8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2BC2-A843-4C2A-B926-BD29C122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73BFA-E00E-40A8-AE23-A5CF9FBE6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40642-D995-4FE8-8335-7EBE6692B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04B0-F39B-47C8-96ED-A87996A316C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988A0-EB2A-4040-BA3D-9D390CE6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FD0B2-8683-434B-9887-5CD919B9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BC8B-D386-497E-AC93-97C6CE0A5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2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FD20-26DA-48DA-9240-03EE536E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8103A-2067-46E6-9AE3-5EDDA4FEF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D351F-5A8E-4F6A-9C65-35BF15DEA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D104B-79E4-4C15-A6E7-08F9CB1FE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04B0-F39B-47C8-96ED-A87996A316C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264DC-D210-4CC5-A39D-DE348751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4A4F6-3304-4BBC-8E99-1667E95E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BC8B-D386-497E-AC93-97C6CE0A5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1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A78B-9F5B-4896-9534-7A2B508C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79CA8-FBD2-4332-BD75-E09A1220B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AFB1B-20D4-442D-AF23-630D61A29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735EE-AFE1-4E2E-98E5-1B4763026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5D2CB-3FC8-4698-98D0-FF2930E7A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E4A76B-5F08-4E39-899E-DF7A4F20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04B0-F39B-47C8-96ED-A87996A316C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1F1CD-76CD-43CB-B7FC-8F2B8ACA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6AA8ED-88BF-44EC-A541-14478AFB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BC8B-D386-497E-AC93-97C6CE0A5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5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C12A-17C7-47E6-AAAD-343A6566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4D6852-9C66-4A10-91E3-95994B47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04B0-F39B-47C8-96ED-A87996A316C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1A81F-0028-443B-92E2-36B6254D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54E0F-3422-4514-9E88-F57F8A30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BC8B-D386-497E-AC93-97C6CE0A5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3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884BA-2678-4FD5-8CFE-36A65B7D7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04B0-F39B-47C8-96ED-A87996A316C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E7EED6-1442-4657-AFCE-1678601D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56527-69A1-44CE-96A6-587694BA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BC8B-D386-497E-AC93-97C6CE0A5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9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93BF-A3FB-41F8-97B2-0ABF8440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27D8B-EB8F-4593-A4F9-18967ACBC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B6F4F-DF87-4E9E-89E8-02886276E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B7F8D-E91E-4FBB-9B5C-B34E7B7E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04B0-F39B-47C8-96ED-A87996A316C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80BD8-676D-4AAD-8247-32370199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CFE48-32DC-4B19-BA7C-FB446B19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BC8B-D386-497E-AC93-97C6CE0A5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1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F3B4-0DBE-4A19-A491-E10CB805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DE43C-D160-49E3-B447-8C6AF1A13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E005E-5463-47F6-8E4B-EDBFA7CF4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2E8FF-E858-4889-8718-72292C27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04B0-F39B-47C8-96ED-A87996A316C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3CC84-915C-4521-A74C-2E87E9FC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F6642-1A9A-4B8A-92E2-13CAE55D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BC8B-D386-497E-AC93-97C6CE0A5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1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75D541-C737-4C3C-A96E-ADA3CA98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C98AB-B15A-4F5A-B0E3-5C61D6358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986F9-3AD6-4E74-8E0E-982164D7C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904B0-F39B-47C8-96ED-A87996A316C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F78B0-F05E-4554-B830-7C2653990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2CA9-C4CF-4D1D-9FD2-4AB8EDFC1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9BC8B-D386-497E-AC93-97C6CE0A5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127.0.0.1:4321/img/blog-mainpage.png">
            <a:extLst>
              <a:ext uri="{FF2B5EF4-FFF2-40B4-BE49-F238E27FC236}">
                <a16:creationId xmlns:a16="http://schemas.microsoft.com/office/drawing/2014/main" id="{B5ED5B75-0EE7-4209-8286-065B6E646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297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127.0.0.1:4321/publications/2019-01-07-why-i-decided-to-publish-data-science-in-a-blog_files/figure-html/unnamed-chunk-3-1.png">
            <a:extLst>
              <a:ext uri="{FF2B5EF4-FFF2-40B4-BE49-F238E27FC236}">
                <a16:creationId xmlns:a16="http://schemas.microsoft.com/office/drawing/2014/main" id="{EF9C76BA-39E8-4072-8A53-ABC01E15F5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1" t="14299" r="11157" b="7909"/>
          <a:stretch/>
        </p:blipFill>
        <p:spPr bwMode="auto">
          <a:xfrm>
            <a:off x="5482728" y="3665949"/>
            <a:ext cx="3485002" cy="280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127.0.0.1:4321/publications/2019-01-07-why-i-decided-to-publish-data-science-in-a-blog_files/figure-html/unnamed-chunk-2-1.png">
            <a:extLst>
              <a:ext uri="{FF2B5EF4-FFF2-40B4-BE49-F238E27FC236}">
                <a16:creationId xmlns:a16="http://schemas.microsoft.com/office/drawing/2014/main" id="{E464FDC7-6C3E-4BE7-899E-232E567056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" t="6320" r="7345"/>
          <a:stretch/>
        </p:blipFill>
        <p:spPr bwMode="auto">
          <a:xfrm>
            <a:off x="3109596" y="2726632"/>
            <a:ext cx="1885458" cy="140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45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B279D0-1725-4A35-896F-F2F41C7D4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557" y="1686075"/>
            <a:ext cx="6314286" cy="2400000"/>
          </a:xfrm>
          <a:prstGeom prst="rect">
            <a:avLst/>
          </a:prstGeom>
        </p:spPr>
      </p:pic>
      <p:pic>
        <p:nvPicPr>
          <p:cNvPr id="6" name="Picture 4" descr="http://127.0.0.1:4321/publications/2019-01-07-why-i-decided-to-publish-data-science-in-a-blog_files/figure-html/unnamed-chunk-2-1.png">
            <a:extLst>
              <a:ext uri="{FF2B5EF4-FFF2-40B4-BE49-F238E27FC236}">
                <a16:creationId xmlns:a16="http://schemas.microsoft.com/office/drawing/2014/main" id="{7093B30F-1DA2-4833-B31A-54E96B7E6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" t="6320" r="7345"/>
          <a:stretch/>
        </p:blipFill>
        <p:spPr bwMode="auto">
          <a:xfrm>
            <a:off x="5709921" y="1686075"/>
            <a:ext cx="3221316" cy="2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16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C52999-3FC3-4020-B1E7-DDF8C819D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10" y="0"/>
            <a:ext cx="5061666" cy="4714875"/>
          </a:xfrm>
          <a:prstGeom prst="rect">
            <a:avLst/>
          </a:prstGeom>
        </p:spPr>
      </p:pic>
      <p:pic>
        <p:nvPicPr>
          <p:cNvPr id="4" name="Picture 2" descr="http://127.0.0.1:4321/publications/2019-01-07-why-i-decided-to-publish-data-science-in-a-blog_files/figure-html/unnamed-chunk-3-1.png">
            <a:extLst>
              <a:ext uri="{FF2B5EF4-FFF2-40B4-BE49-F238E27FC236}">
                <a16:creationId xmlns:a16="http://schemas.microsoft.com/office/drawing/2014/main" id="{72443D05-94C0-4AC8-AA7A-33851875E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1" t="14299" r="11157" b="7909"/>
          <a:stretch/>
        </p:blipFill>
        <p:spPr bwMode="auto">
          <a:xfrm>
            <a:off x="1751547" y="4714875"/>
            <a:ext cx="2620427" cy="210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84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Alfonso Reyes</dc:creator>
  <cp:lastModifiedBy>Alfonso Reyes</cp:lastModifiedBy>
  <cp:revision>3</cp:revision>
  <dcterms:created xsi:type="dcterms:W3CDTF">2019-01-08T15:20:48Z</dcterms:created>
  <dcterms:modified xsi:type="dcterms:W3CDTF">2019-01-08T17:17:59Z</dcterms:modified>
</cp:coreProperties>
</file>