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08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E62E-1D1A-4160-987E-D46547FFF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65EAA-5802-4908-9C87-FD40E5D1A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A8BAB-FFDB-461C-9798-7304490AC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66F6-F74C-4B04-B843-90D12BB90AE9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05A0F-1DC1-4DB4-B493-DA19E7834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FF406-F1B5-409C-B741-B262CA0EA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F5B6-837A-4B0C-A107-BD4A544C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5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3BC3-58C6-4E63-BB70-F68727EC0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3772E-685C-4F3F-9914-8FD94EBDB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7DD0-D42D-489D-9E13-38B0E265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66F6-F74C-4B04-B843-90D12BB90AE9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62B6F-EAEB-4B52-BA0D-2305AD553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AED80-86FF-409B-9DFC-3167AD250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F5B6-837A-4B0C-A107-BD4A544C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2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D940BD-897C-4F7F-962F-BBE8C072B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BE6A4E-21D6-4D59-9914-A7756B095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16BBE-4D9D-4C25-8068-13DC51460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66F6-F74C-4B04-B843-90D12BB90AE9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0F516-4336-4E7A-8D18-BDB2CD233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74292-E7FE-438D-9210-98F16CBAB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F5B6-837A-4B0C-A107-BD4A544C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8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D3257-33B3-4F12-8A19-EF67FEDF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23C08-2004-4C06-9B70-819647722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A0740-FB3F-4DD7-9ECB-CAF111C7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66F6-F74C-4B04-B843-90D12BB90AE9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2F614-21E3-45B6-A7E7-3A2F809B0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416A4-9F29-4FAC-95AE-D0657E755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F5B6-837A-4B0C-A107-BD4A544C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0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922C9-7ADE-45AA-8A06-3189BD4FE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E4914-E937-4751-AF82-35E166E27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0A6CD-9DA3-4BC9-8CD0-7D1B6F730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66F6-F74C-4B04-B843-90D12BB90AE9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D2051-C104-43E3-8AB4-BA1A71DAF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258B9-5134-44ED-B3AA-5793332D8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F5B6-837A-4B0C-A107-BD4A544C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00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C95A7-A1B1-4DC6-96FF-E9C768E1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3194E-1B74-4CFA-869D-F906FCB529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348BE-1A54-4CAF-A959-1F3DB4216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93D5D-E21C-4B14-89CC-3F8959E91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66F6-F74C-4B04-B843-90D12BB90AE9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B39F7-02BC-4069-8AB8-D0BAADBCE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13EA8-B7E9-42A9-A181-F5FAF2D1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F5B6-837A-4B0C-A107-BD4A544C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2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C9D4-6513-476E-A062-AE360A66F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007D8-242B-4B4B-84DB-771B69022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BFAA8-DE94-4CF5-B0F1-EE1D8947F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EA5E7-763B-48BC-978D-F9369DAA02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952A8A-94D2-4E74-B570-C954363185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0CA99D-A9B8-4B01-9B43-DD4B80528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66F6-F74C-4B04-B843-90D12BB90AE9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B5EA39-9814-4CBA-A5ED-C67C3CA9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CA509-A90E-49DB-B78D-27621172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F5B6-837A-4B0C-A107-BD4A544C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6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ED6BF-F778-4F61-AEB1-33CA4CC06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CFB2D7-CB25-46B2-BE1F-BBFB4070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66F6-F74C-4B04-B843-90D12BB90AE9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AC905-7BB4-4F0B-98AE-22B4B307E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990BCD-C153-4377-8790-6944D2935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F5B6-837A-4B0C-A107-BD4A544C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1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BAF431-EBA2-46AE-B93D-0DEE143B4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66F6-F74C-4B04-B843-90D12BB90AE9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7B39C1-91D8-48F8-9F14-EE79CC732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36405-7CF5-40E7-BE07-86E7C220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F5B6-837A-4B0C-A107-BD4A544C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53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C134D-FEB4-47CC-9386-7D232E9B5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D8105-636B-4B0E-82DD-9449F6344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B54F3-553C-4517-BA79-CA08BDAA4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3A77D-9AE7-4690-93AA-151848012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66F6-F74C-4B04-B843-90D12BB90AE9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6E5C6-2842-45C8-9EDC-E18BD502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F18EC-DF60-417F-AFA5-4148A486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F5B6-837A-4B0C-A107-BD4A544C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3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F7380-5897-44CE-A22D-DF70053D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8758A8-344B-413C-B971-48BCDC0E8E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84BE6-7AF1-4880-AE9D-578C2FF9D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38868-5C4E-4039-B09E-0CDAFB114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66F6-F74C-4B04-B843-90D12BB90AE9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B7949-01F7-458A-8374-39A82A8C4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73ABE-FA91-4049-BFF5-47C80BE14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F5B6-837A-4B0C-A107-BD4A544C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6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0FC960-1DE9-4CEA-9D93-DFF6F470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B81BB-110D-4C9B-9765-915702169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21C7F-B8F7-4557-9FBE-740CDCFC0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266F6-F74C-4B04-B843-90D12BB90AE9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CA121-9DAE-4730-ADB9-59446E22C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274EE-3D55-40DF-8362-19BA5FBBF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8F5B6-837A-4B0C-A107-BD4A544C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5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oilgainsanalytics.com/publications/2019-01-27-exploring-drilling-data-with-witsml-and-r_files/figure-html/unnamed-chunk-59-1.png">
            <a:extLst>
              <a:ext uri="{FF2B5EF4-FFF2-40B4-BE49-F238E27FC236}">
                <a16:creationId xmlns:a16="http://schemas.microsoft.com/office/drawing/2014/main" id="{7A710CED-D2C6-4BE5-93BD-275C2DE05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432" y="347166"/>
            <a:ext cx="4314568" cy="308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ED175D-9B72-4B7D-911D-AAC175B4A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383" y="3626120"/>
            <a:ext cx="3840480" cy="274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158D8F-C361-48E7-AC55-4AE9AD9BC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1149" y="3626120"/>
            <a:ext cx="4038600" cy="28847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64D960-C968-4B4C-A9BF-488C89727F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88680"/>
            <a:ext cx="4038600" cy="288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14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Alfonso Reyes</dc:creator>
  <cp:lastModifiedBy>Alfonso Reyes</cp:lastModifiedBy>
  <cp:revision>2</cp:revision>
  <dcterms:created xsi:type="dcterms:W3CDTF">2019-01-30T19:00:32Z</dcterms:created>
  <dcterms:modified xsi:type="dcterms:W3CDTF">2019-01-30T21:44:59Z</dcterms:modified>
</cp:coreProperties>
</file>