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EB8C-4E21-42EF-B0D1-74C601F7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7FBFF-01B1-41E9-8E32-8498F2F54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2586-8191-42E3-B901-A4AA9726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62BCF-7E75-4592-A22C-DFA30752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31C52-A7F3-4510-A299-1A4EC8B7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4BEA-5DF3-4553-8A4D-B1BEF08A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6802-8566-4B45-9FE9-3E669D6A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939F-6E02-4BB1-AAEE-DBEB0833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5B6E3-3521-4154-938B-A38EBE4A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F34B-263D-4BAD-ACA5-F0E88FCF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387F8-E32A-4497-88B6-B3BAF17C3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6536D-AB65-4937-8763-008182077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0794-AAE2-49C2-A492-F3B9FD09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6E34C-762B-4805-94E7-026D5430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902D-7ADD-417F-88F8-66A3F9F9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D01C-D54A-4EBF-A8A1-28A0048F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D77B-1729-4FF5-88E0-1E56AB75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F481-9571-4968-A76D-9AFE2EF4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A0E0-1EEB-4552-AF71-BB56F200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FB9F-05B3-48F9-B91E-DE732586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AE53-9318-4F7E-8E63-D3D17ECC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CBA3-BDB6-45A3-B279-3E275FF90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0B39-79C6-41C1-AC56-B2766E1B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9B14-C143-4710-A48B-B0CDE704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71BD-C6D5-42E4-BB29-D96CD648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EBAB-AB30-42C9-84DC-85EBBBA0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80CD-D280-4E4E-BDA0-A0A48BFCB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EE2C0-2C07-4C16-B732-253B84DAB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D81A-B361-4DE2-8BD8-733378A5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3E20A-B377-4418-AE5A-02137306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DD863-8CB0-41B2-85CC-23EDFE12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877E-CC37-4AD5-A5B1-506D20B6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6F54D-46FD-4EE6-AE7E-7ED6658D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89399-5F7C-403A-B991-368AF83BF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D68D9-06AB-4247-BE8D-A7BC7D934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DFDB1-209B-4532-B4C7-CB6BDB388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4B050-D9E0-4767-99C8-D0B7409A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0D5D9-4835-4B27-A5A1-B89E5B1F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DBAC6-1798-4C57-B0D7-AFACF530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A198-0A14-404D-A061-80B8F8CA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9C4AC-A0D1-4EDE-B2CD-5D7151BA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0DF36-C771-4C23-A437-977BF197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230A8-A923-4416-89D5-CBF9BA5C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EA0DE-7F22-4C41-98E4-F96E98A6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13E3E-2E06-46EC-B655-E8AE4790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339A3-5477-4A3E-AF4B-A0C83D40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08DE-5632-4BBF-AC1B-513F1080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DA54-1D2E-4869-8537-D9B42AB0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FBC08-4ADF-4116-BB06-40A67E3C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DDF6B-DFA9-48C2-9705-30BCED58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86839-4AA1-4F7D-B1A8-93464874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91A5-FED2-44E0-81D5-02264232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0167-4EC1-42F2-BE6E-7A104EFC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F09B2-6A94-494E-85EC-0FC80152A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5BB4C-27FA-4DD8-916D-D5881EF6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59B60-C915-4F0B-A5E4-BB4FA75B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7486-4C13-422F-BA67-A21EAE2D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1E78B-9A7C-4599-A962-5B50628D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5F12-9791-4657-90D2-2550DE9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2D13-7B76-44EA-A7D6-81F8F097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7590-2258-46A0-9163-E9DBC3EEA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E534-67DE-42BA-87B2-E2A51D4C10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BA8F-EEB5-4768-B840-9539634C3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9DC3-4DD5-442E-98E1-E53015CFC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9A31-F715-45F5-B00A-2369CB07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B63151-BF82-4742-9E50-28B74F2D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4118" b="16154"/>
          <a:stretch/>
        </p:blipFill>
        <p:spPr>
          <a:xfrm>
            <a:off x="3496002" y="1243014"/>
            <a:ext cx="7210097" cy="3243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11EF9C-53C4-44F8-B081-B86C81CD64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94" b="50552"/>
          <a:stretch/>
        </p:blipFill>
        <p:spPr>
          <a:xfrm>
            <a:off x="3700462" y="1400175"/>
            <a:ext cx="6819900" cy="1382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4875C0-230D-4100-BF70-CEBF1760997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5439" y="3536238"/>
            <a:ext cx="594298" cy="77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38AEA-2A30-4B42-901F-860C4ACD66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0" t="46509" r="39716"/>
          <a:stretch/>
        </p:blipFill>
        <p:spPr>
          <a:xfrm>
            <a:off x="3700462" y="2815776"/>
            <a:ext cx="4257676" cy="14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64037-E478-4866-8A0E-32B55225EA0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9848" y="3829050"/>
            <a:ext cx="370258" cy="483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14C76C-28F2-4DB9-A807-1B69D42B5F7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49819" y="2955802"/>
            <a:ext cx="1038409" cy="13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2</cp:revision>
  <dcterms:created xsi:type="dcterms:W3CDTF">2019-01-09T05:21:22Z</dcterms:created>
  <dcterms:modified xsi:type="dcterms:W3CDTF">2019-01-09T05:30:25Z</dcterms:modified>
</cp:coreProperties>
</file>