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258" y="216"/>
      </p:cViewPr>
      <p:guideLst>
        <p:guide orient="horz" pos="2160"/>
        <p:guide pos="3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EF1F-7823-42CA-B95D-30CA3C4AC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A85EE-83B2-4A9D-9384-064F9ACBD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C30F-9778-48E7-AAB3-8CEFB26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A04A-9DCD-4C63-90E1-13147A57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0A87-48DA-414F-89D2-908CA31C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1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F1FD-2E48-4666-A1B7-CE767699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A4328-CC80-4FC2-B7D0-853312063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E77F-269E-4E04-B1B8-73C3F05E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01E7-8BC0-44A2-8B94-0B40E075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6D38-5868-4C7A-B651-4FF55C41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358A9-69CD-48F3-9458-2E6021368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C95CC-D100-42C6-9A16-53201CDBA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CBF5-6509-4F29-95C5-34BAD11C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3327-DB40-4AB7-8A96-0C771CD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4FCC-B2A7-44F8-9A76-987DBD0C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7C65-DCDC-402B-9BBD-A5641E5B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5AE2-CB1C-49E9-BB10-820520D8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F280-5187-4B31-BDFB-F3446764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1E03-647F-46DB-9712-23C0792C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8BFE-52BE-4C7B-AAD6-712734A1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4B14-8644-4118-B01C-BED44D87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B7C1-6684-47FD-97F0-E0200793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E2A6-B009-4DFA-A8FC-ED89B5D9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0B84-AA5A-4044-80F2-42E8848F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4397-EB04-4145-A41D-E9AD103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404D-DAC9-4E77-8AAB-97470D0D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29AD-4FA6-4481-B9FF-532222D6F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FBF0-A5B7-4687-AF9F-A445C9835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24FE4-F717-4638-BC01-14E34AFE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1886A-EC0F-42C9-A274-8139E5A4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69C7-5F94-465D-9681-7E7C0B0A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58F-2030-4028-963B-90E39DDE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73599-9F17-4BB3-B6AB-9BD6327A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5A4A8-B398-4A4C-83C5-478ACFE6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E33FE-8043-42EB-811C-305C08595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EEF10-7944-4C29-B37F-F894267BD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6746A-920B-4981-B309-8C426A1C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F1A7A-67A1-4E26-BCE0-045A670F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33A7C-CD08-4830-915E-12312D3F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C0A5-869F-4F6E-87F9-33F3F4E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4BA4A-FA9E-4496-BBB0-ADE71A4C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69755-3502-45E0-B14B-3B0137FE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53CDD-49EC-4BE0-9A31-F704CE24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9D20D-D6C3-4518-877C-76E6F2E9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C26DA-22C1-4C39-8792-C0EE3AC3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13DD-8AD0-4CD2-BFE0-EE552DA0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7899-9C01-4CDC-B37A-728C3E2E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BCB0-2597-47AF-9441-DBDB7694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A11B6-F544-4E78-862D-8B5E27FAF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2E85-A1F1-4CD5-9364-EF5CB2B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8001-A199-40B5-9B56-8283D619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AE85-13F0-44BE-A2FC-1729247D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C3CE-3156-4FDE-BE79-B0212277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416F6-644D-4F2E-BF5D-9ECEE9EA8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B88CB-34C3-4882-8BBD-8ED421431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5083-CD8A-4D2A-B170-ECFD837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4FCBF-0860-40BC-A9B0-5301CD32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587BE-4120-4AAD-BE02-3CB63915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94AB2-D55F-478D-9406-D5B13F6B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0759-CC67-40C4-BC8F-CE7188AB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FC49-E97B-48BB-A146-0B3781987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20F-0896-46D3-8B2E-EA7F325412A9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E553-A90C-4525-9955-DCD7E93A8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4603-D126-4FF7-B395-324597D1B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7FB68-AAF2-4775-AC20-38519EE6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87754-686B-460B-A2CC-3662EC51A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2168" t="4647"/>
          <a:stretch/>
        </p:blipFill>
        <p:spPr>
          <a:xfrm>
            <a:off x="1459715" y="2192370"/>
            <a:ext cx="4177849" cy="3595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A0649-6934-40D5-BD5F-FB61956CE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350" y="2351144"/>
            <a:ext cx="4177850" cy="184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CD1F21-5820-4516-9045-D628C7785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3395" b="74282"/>
          <a:stretch/>
        </p:blipFill>
        <p:spPr>
          <a:xfrm>
            <a:off x="1432325" y="5004912"/>
            <a:ext cx="4196550" cy="1258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3EB94-91FF-4751-9AF8-D9F81384B6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/>
                    </a14:imgEffect>
                  </a14:imgLayer>
                </a14:imgProps>
              </a:ext>
            </a:extLst>
          </a:blip>
          <a:srcRect t="38863" b="35099"/>
          <a:stretch/>
        </p:blipFill>
        <p:spPr>
          <a:xfrm>
            <a:off x="1476246" y="852319"/>
            <a:ext cx="4177850" cy="147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851EB-68DF-4462-947C-7B564D7C1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686" y="852319"/>
            <a:ext cx="4563576" cy="5411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48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4</cp:revision>
  <dcterms:created xsi:type="dcterms:W3CDTF">2019-01-09T05:40:40Z</dcterms:created>
  <dcterms:modified xsi:type="dcterms:W3CDTF">2019-01-09T14:23:14Z</dcterms:modified>
</cp:coreProperties>
</file>