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B5D-D682-4435-A79B-3274CCE4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C294B-F50A-4958-A3A2-24457F65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BB38-C107-45B3-9504-B9BB73C6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9BA2-7805-4307-A552-5103559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6401-4C93-4EFC-8B1D-8B0EBEBC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C44-2992-404B-9D1E-E1206D5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5DDE-0E5D-42F7-B524-27F35F9A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AA28-DE40-4410-9AD8-D36CCC9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7BA0-2DAE-4ED4-8A3B-90B1CAB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A1A5-C27F-48F4-BE7D-CBD5A992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F7A3B-4CFE-438E-9418-3512675D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BBE5-DEAF-44CF-9506-356B4A9C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4F46-FBAA-4ADA-89CE-D71EFF5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5C6-CE34-4426-813E-7D508BE5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2A16-C20F-43C3-9171-A118E41C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16D-03CF-464B-B78B-528715F8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E2A1-59E0-4A2D-937C-CA4A71E0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2BE3-C15D-4743-98A6-A0C5907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4A94-73B3-4C07-A41F-8B96AD1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69ED-D3B9-4874-BB03-5E20120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2BC2-A843-4C2A-B926-BD29C1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3BFA-E00E-40A8-AE23-A5CF9FBE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0642-D995-4FE8-8335-7EBE6692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88A0-EB2A-4040-BA3D-9D390CE6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D0B2-8683-434B-9887-5CD919B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D20-26DA-48DA-9240-03EE536E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103A-2067-46E6-9AE3-5EDDA4FE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351F-5A8E-4F6A-9C65-35BF15DE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104B-79E4-4C15-A6E7-08F9CB1F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64DC-D210-4CC5-A39D-DE34875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4A4F6-3304-4BBC-8E99-1667E95E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A78B-9F5B-4896-9534-7A2B508C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9CA8-FBD2-4332-BD75-E09A1220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AFB1B-20D4-442D-AF23-630D61A29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35EE-AFE1-4E2E-98E5-1B476302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5D2CB-3FC8-4698-98D0-FF2930E7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4A76B-5F08-4E39-899E-DF7A4F20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1F1CD-76CD-43CB-B7FC-8F2B8ACA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AA8ED-88BF-44EC-A541-14478AFB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12A-17C7-47E6-AAAD-343A6566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D6852-9C66-4A10-91E3-95994B47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A81F-0028-443B-92E2-36B6254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4E0F-3422-4514-9E88-F57F8A30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84BA-2678-4FD5-8CFE-36A65B7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7EED6-1442-4657-AFCE-1678601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6527-69A1-44CE-96A6-587694B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93BF-A3FB-41F8-97B2-0ABF8440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7D8B-EB8F-4593-A4F9-18967ACB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6F4F-DF87-4E9E-89E8-02886276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7F8D-E91E-4FBB-9B5C-B34E7B7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0BD8-676D-4AAD-8247-32370199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FE48-32DC-4B19-BA7C-FB446B1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F3B4-0DBE-4A19-A491-E10CB80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E43C-D160-49E3-B447-8C6AF1A13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005E-5463-47F6-8E4B-EDBFA7CF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2E8FF-E858-4889-8718-72292C27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CC84-915C-4521-A74C-2E87E9F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6642-1A9A-4B8A-92E2-13CAE55D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5D541-C737-4C3C-A96E-ADA3CA98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C98AB-B15A-4F5A-B0E3-5C61D635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86F9-3AD6-4E74-8E0E-982164D7C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04B0-F39B-47C8-96ED-A87996A316C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78B0-F05E-4554-B830-7C2653990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2CA9-C4CF-4D1D-9FD2-4AB8EDFC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BC8B-D386-497E-AC93-97C6CE0A5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127.0.0.1:4321/img/blog-mainpage.png">
            <a:extLst>
              <a:ext uri="{FF2B5EF4-FFF2-40B4-BE49-F238E27FC236}">
                <a16:creationId xmlns:a16="http://schemas.microsoft.com/office/drawing/2014/main" id="{B5ED5B75-0EE7-4209-8286-065B6E64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9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127.0.0.1:4321/publications/2019-01-07-why-i-decided-to-publish-data-science-in-a-blog_files/figure-html/unnamed-chunk-3-1.png">
            <a:extLst>
              <a:ext uri="{FF2B5EF4-FFF2-40B4-BE49-F238E27FC236}">
                <a16:creationId xmlns:a16="http://schemas.microsoft.com/office/drawing/2014/main" id="{EF9C76BA-39E8-4072-8A53-ABC01E15F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14299" r="11157" b="7909"/>
          <a:stretch/>
        </p:blipFill>
        <p:spPr bwMode="auto">
          <a:xfrm>
            <a:off x="5482728" y="3665949"/>
            <a:ext cx="3485002" cy="28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:4321/publications/2019-01-07-why-i-decided-to-publish-data-science-in-a-blog_files/figure-html/unnamed-chunk-2-1.png">
            <a:extLst>
              <a:ext uri="{FF2B5EF4-FFF2-40B4-BE49-F238E27FC236}">
                <a16:creationId xmlns:a16="http://schemas.microsoft.com/office/drawing/2014/main" id="{E464FDC7-6C3E-4BE7-899E-232E5670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6320" r="7345"/>
          <a:stretch/>
        </p:blipFill>
        <p:spPr bwMode="auto">
          <a:xfrm>
            <a:off x="3109596" y="2726632"/>
            <a:ext cx="1885458" cy="14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279D0-1725-4A35-896F-F2F41C7D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7" y="1686075"/>
            <a:ext cx="6314286" cy="2400000"/>
          </a:xfrm>
          <a:prstGeom prst="rect">
            <a:avLst/>
          </a:prstGeom>
        </p:spPr>
      </p:pic>
      <p:pic>
        <p:nvPicPr>
          <p:cNvPr id="6" name="Picture 4" descr="http://127.0.0.1:4321/publications/2019-01-07-why-i-decided-to-publish-data-science-in-a-blog_files/figure-html/unnamed-chunk-2-1.png">
            <a:extLst>
              <a:ext uri="{FF2B5EF4-FFF2-40B4-BE49-F238E27FC236}">
                <a16:creationId xmlns:a16="http://schemas.microsoft.com/office/drawing/2014/main" id="{7093B30F-1DA2-4833-B31A-54E96B7E6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6320" r="7345"/>
          <a:stretch/>
        </p:blipFill>
        <p:spPr bwMode="auto">
          <a:xfrm>
            <a:off x="5709921" y="1686075"/>
            <a:ext cx="3221316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6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27.0.0.1:4321/publications/2019-01-07-why-i-decided-to-publish-data-science-in-a-blog_files/figure-html/unnamed-chunk-3-1.png">
            <a:extLst>
              <a:ext uri="{FF2B5EF4-FFF2-40B4-BE49-F238E27FC236}">
                <a16:creationId xmlns:a16="http://schemas.microsoft.com/office/drawing/2014/main" id="{122A2CA3-B323-469B-A534-A0FCE69D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05" y="4306324"/>
            <a:ext cx="2780276" cy="278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C52999-3FC3-4020-B1E7-DDF8C819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0" y="0"/>
            <a:ext cx="506166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27.0.0.1:4321/publications/2019-01-07-why-i-decided-to-publish-data-science-in-a-blog_files/figure-html/unnamed-chunk-4-1.png">
            <a:extLst>
              <a:ext uri="{FF2B5EF4-FFF2-40B4-BE49-F238E27FC236}">
                <a16:creationId xmlns:a16="http://schemas.microsoft.com/office/drawing/2014/main" id="{356054DF-C3D1-43B9-8DE9-B2505191D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6" t="15833" r="12014" b="9166"/>
          <a:stretch/>
        </p:blipFill>
        <p:spPr bwMode="auto">
          <a:xfrm>
            <a:off x="1371601" y="4813166"/>
            <a:ext cx="1828799" cy="203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74320D-8B51-448E-8B92-C79E03CB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1" y="0"/>
            <a:ext cx="4314074" cy="48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6</cp:revision>
  <dcterms:created xsi:type="dcterms:W3CDTF">2019-01-08T15:20:48Z</dcterms:created>
  <dcterms:modified xsi:type="dcterms:W3CDTF">2019-01-08T20:18:16Z</dcterms:modified>
</cp:coreProperties>
</file>