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8" y="15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1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4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1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3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7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9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4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76DBDBE-379A-4615-8275-1EDEEB6690B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E2C9084-9B65-4193-9D35-7489A96A56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0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5FF7F2-F442-486E-8362-5FD31410B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75" y="257379"/>
            <a:ext cx="6826617" cy="6343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9DE98-341B-482A-80A3-81F25C5DB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10" y="4560512"/>
            <a:ext cx="6352381" cy="1866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23CA79-26C8-4BE0-8737-084AF71CE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10" y="1148977"/>
            <a:ext cx="5514286" cy="32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A3CE8-BF55-4ED8-83A7-578976A9A1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92" y="356488"/>
            <a:ext cx="2552381" cy="22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2F9120-FC39-43E0-B855-D4AE6737DA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46"/>
          <a:stretch/>
        </p:blipFill>
        <p:spPr>
          <a:xfrm>
            <a:off x="6871452" y="2768024"/>
            <a:ext cx="3961905" cy="980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A54ACC-2AEB-4025-AC62-679C6F472C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75"/>
          <a:stretch/>
        </p:blipFill>
        <p:spPr>
          <a:xfrm>
            <a:off x="6836964" y="4070037"/>
            <a:ext cx="4022310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79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2</cp:revision>
  <dcterms:created xsi:type="dcterms:W3CDTF">2019-01-28T06:29:29Z</dcterms:created>
  <dcterms:modified xsi:type="dcterms:W3CDTF">2019-01-28T16:48:29Z</dcterms:modified>
</cp:coreProperties>
</file>