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4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0B35-715C-4F3A-9BC8-473CA27FE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B1AC6-C65D-47E3-9424-A004B876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53AC-063F-4FFF-A601-6FF3B3E4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5F05-18FA-4E1C-9041-08DC4E86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7F87-EAD4-4237-B8AE-29823495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6D-F92D-49B3-A0A9-D2520B94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244C2-8744-4BDC-95BB-48BCFC2F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6E7F-75AC-4DF0-AA54-53297139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EF91-FD97-44B5-A37F-8BFF3C07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FA63-CB48-4EC4-B3D5-26276606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3D87A-D402-45E2-BBC4-D5C4865D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148F-B701-46BA-9805-8E2885D0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37A3-5840-428E-881D-9E6F954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4EE4-DC26-4966-93EB-4CCE7C5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A0E3-80D5-4EBA-8C19-20518E2E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B911-2228-49ED-AD01-C94EA5BB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F2A5-3B4C-48B4-9BC0-A9A84A72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B887-5534-45FE-ABFF-650256F1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F1D-916F-4DFB-A597-5F76F1E7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25E0-E3C8-4084-94D6-A606946E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8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69B-F6A5-4F13-916A-915E5A23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6D9A-2AD3-40A7-92E9-78657CA8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1407-4727-40DC-B6DD-B79318D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7593-6BBD-42F6-AB84-89EBF2B9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43C7-B686-4C73-8C5A-25C87D4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630E-D2A5-4CED-98B2-8BAD5B0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CD17-0D2F-4E61-98B1-E1556B0B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7375E-FEA1-4D1D-9FD0-AC35D20C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20DF8-F2B3-417E-BF39-0B1D046F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6B6D8-AD1E-46D7-AA09-710DFD6E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1DA2-46AE-4202-AC76-ACC6C10D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2C7-4E0C-40BC-8774-7158AA7F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4F27-081B-47BB-8621-4975017A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E3ECD-3DD2-4CDA-A54F-F3C61BAD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859A7-6AE2-494B-AA5A-6BA52246F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6A1D3-9452-46C2-826B-1A7E568C0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40E35-D50E-43A5-A90C-20406B3C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DA1F7-5071-46E2-89E3-570AD794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B24B0-D172-4D4D-A0E3-F35336C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0BE-D418-45DD-B2ED-AC7BA15B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0000F-B03B-4CAF-AA4B-4D44A03F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3033B-F8A2-4D7A-A8C4-B2D4157A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B7FA2-2E49-4A6D-B0B1-312AC020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16AEC-A1F2-401C-840A-B097C714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9564D-5A4B-4634-90F1-7ABE85EF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EC32-F633-44BC-950F-9145BCF7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E7B-9552-4637-A1A3-442D7AC6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CF68-40E0-47A7-BB41-2B3B7315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BFF1-94D9-46EB-B4C4-5D2C64BC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3A4E6-B0EF-4044-9E5D-3ED80163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82B38-740D-4A70-8460-877D8018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CE00-C4AD-48F6-A842-C20FBED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CEAF-7B88-40FB-B4FB-538D2D76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2136A-A636-4D47-92E4-D5C5BBEF2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4CA6-0971-4300-B382-A182F88E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2018-D01A-46D3-9280-C8907DDC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117B-290D-4468-A796-D8C09C17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D19C-4541-4396-A35D-A2475EBC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73858-89D6-4FDC-BAEB-74C0F6A4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9A72-7F78-4813-B652-154AA328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46B9-26BA-464E-A7DB-2F3DB217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73A2-6BD0-4F0E-A656-AAFADB27482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0792-07C7-4738-9157-7414F765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3848-F83C-4C50-AE0C-4826D9A19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A8063-F85F-48D6-BD83-48A07028B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9"/>
          <a:stretch/>
        </p:blipFill>
        <p:spPr>
          <a:xfrm>
            <a:off x="1121259" y="0"/>
            <a:ext cx="609327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A00B9-B292-4F94-94A0-90954DC81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38" y="3429000"/>
            <a:ext cx="330200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D4DF86-A9AA-4724-BD00-A70D1AD34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39" y="127000"/>
            <a:ext cx="330200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40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3</cp:revision>
  <dcterms:created xsi:type="dcterms:W3CDTF">2019-02-06T05:31:11Z</dcterms:created>
  <dcterms:modified xsi:type="dcterms:W3CDTF">2019-02-06T16:20:19Z</dcterms:modified>
</cp:coreProperties>
</file>