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3" autoAdjust="0"/>
    <p:restoredTop sz="94660"/>
  </p:normalViewPr>
  <p:slideViewPr>
    <p:cSldViewPr snapToGrid="0">
      <p:cViewPr>
        <p:scale>
          <a:sx n="75" d="100"/>
          <a:sy n="75" d="100"/>
        </p:scale>
        <p:origin x="12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7586-6191-42FF-B8F8-9AC025B5B63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D2BC-D320-47E1-9353-4F9ACF78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7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7586-6191-42FF-B8F8-9AC025B5B63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D2BC-D320-47E1-9353-4F9ACF78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7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7586-6191-42FF-B8F8-9AC025B5B63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D2BC-D320-47E1-9353-4F9ACF78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4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7586-6191-42FF-B8F8-9AC025B5B63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D2BC-D320-47E1-9353-4F9ACF78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9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7586-6191-42FF-B8F8-9AC025B5B63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D2BC-D320-47E1-9353-4F9ACF78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9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7586-6191-42FF-B8F8-9AC025B5B63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D2BC-D320-47E1-9353-4F9ACF78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7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7586-6191-42FF-B8F8-9AC025B5B63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D2BC-D320-47E1-9353-4F9ACF78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0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7586-6191-42FF-B8F8-9AC025B5B63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D2BC-D320-47E1-9353-4F9ACF78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1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7586-6191-42FF-B8F8-9AC025B5B63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D2BC-D320-47E1-9353-4F9ACF78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7586-6191-42FF-B8F8-9AC025B5B63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D2BC-D320-47E1-9353-4F9ACF78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1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7586-6191-42FF-B8F8-9AC025B5B63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D2BC-D320-47E1-9353-4F9ACF78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1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27586-6191-42FF-B8F8-9AC025B5B63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4D2BC-D320-47E1-9353-4F9ACF78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9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410" y="416418"/>
            <a:ext cx="5157188" cy="53493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A picture containing screenshot&#10;&#10;Description generated with very high confidenc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"/>
          <a:stretch/>
        </p:blipFill>
        <p:spPr>
          <a:xfrm>
            <a:off x="528173" y="247649"/>
            <a:ext cx="5258928" cy="576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492" y="16756"/>
            <a:ext cx="4283878" cy="576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376" y="3323342"/>
            <a:ext cx="6014050" cy="2442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Picture 34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35" y="3546915"/>
            <a:ext cx="4367575" cy="445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043" y="4939734"/>
            <a:ext cx="5362575" cy="5232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759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Alfonso Reyes</dc:creator>
  <cp:lastModifiedBy>Alfonso Reyes</cp:lastModifiedBy>
  <cp:revision>3</cp:revision>
  <dcterms:created xsi:type="dcterms:W3CDTF">2017-05-03T21:06:59Z</dcterms:created>
  <dcterms:modified xsi:type="dcterms:W3CDTF">2017-05-04T13:07:51Z</dcterms:modified>
</cp:coreProperties>
</file>