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75" d="100"/>
          <a:sy n="75" d="100"/>
        </p:scale>
        <p:origin x="6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2231" y="292569"/>
            <a:ext cx="4876800" cy="4876801"/>
            <a:chOff x="3751031" y="1481289"/>
            <a:chExt cx="4876800" cy="4876801"/>
          </a:xfrm>
        </p:grpSpPr>
        <p:pic>
          <p:nvPicPr>
            <p:cNvPr id="1026" name="Picture 2" descr="http://cliparts.co/cliparts/rcj/Kae/rcjKaeXXi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031" y="1481289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047599" y="3965409"/>
              <a:ext cx="2283664" cy="646331"/>
            </a:xfrm>
            <a:prstGeom prst="rect">
              <a:avLst/>
            </a:prstGeom>
            <a:noFill/>
          </p:spPr>
          <p:txBody>
            <a:bodyPr wrap="square" rtlCol="0">
              <a:prstTxWarp prst="textChevronInverted">
                <a:avLst/>
              </a:prstTxWarp>
              <a:spAutoFit/>
            </a:bodyPr>
            <a:lstStyle/>
            <a:p>
              <a:pPr algn="ctr"/>
              <a:r>
                <a:rPr lang="en-US" sz="3600" b="1" spc="50" dirty="0" smtClean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Wakefield</a:t>
              </a:r>
              <a:endParaRPr lang="en-US" sz="3600" b="1" spc="50" dirty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4</cp:revision>
  <dcterms:created xsi:type="dcterms:W3CDTF">2015-03-02T05:10:16Z</dcterms:created>
  <dcterms:modified xsi:type="dcterms:W3CDTF">2015-04-14T12:19:32Z</dcterms:modified>
</cp:coreProperties>
</file>