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Rodriguez" userId="e7e222457130be9d" providerId="LiveId" clId="{41374318-8086-49B2-91C1-98023F4DA0CC}"/>
    <pc:docChg chg="undo custSel modSld">
      <pc:chgData name="Alfonso Rodriguez" userId="e7e222457130be9d" providerId="LiveId" clId="{41374318-8086-49B2-91C1-98023F4DA0CC}" dt="2025-04-22T21:33:45.541" v="5" actId="26606"/>
      <pc:docMkLst>
        <pc:docMk/>
      </pc:docMkLst>
      <pc:sldChg chg="addSp delSp modSp mod setBg">
        <pc:chgData name="Alfonso Rodriguez" userId="e7e222457130be9d" providerId="LiveId" clId="{41374318-8086-49B2-91C1-98023F4DA0CC}" dt="2025-04-22T21:33:45.541" v="5" actId="26606"/>
        <pc:sldMkLst>
          <pc:docMk/>
          <pc:sldMk cId="819047945" sldId="257"/>
        </pc:sldMkLst>
        <pc:spChg chg="mod">
          <ac:chgData name="Alfonso Rodriguez" userId="e7e222457130be9d" providerId="LiveId" clId="{41374318-8086-49B2-91C1-98023F4DA0CC}" dt="2025-04-22T21:33:37.281" v="4" actId="26606"/>
          <ac:spMkLst>
            <pc:docMk/>
            <pc:sldMk cId="819047945" sldId="257"/>
            <ac:spMk id="2" creationId="{7E4524A3-3DAC-7273-CD98-1E3762CE2BE8}"/>
          </ac:spMkLst>
        </pc:spChg>
        <pc:spChg chg="add del">
          <ac:chgData name="Alfonso Rodriguez" userId="e7e222457130be9d" providerId="LiveId" clId="{41374318-8086-49B2-91C1-98023F4DA0CC}" dt="2025-04-22T21:33:37.281" v="4" actId="26606"/>
          <ac:spMkLst>
            <pc:docMk/>
            <pc:sldMk cId="819047945" sldId="257"/>
            <ac:spMk id="3" creationId="{8EAF6447-EBE0-D444-9EB7-6B4B538617DA}"/>
          </ac:spMkLst>
        </pc:spChg>
        <pc:spChg chg="add del">
          <ac:chgData name="Alfonso Rodriguez" userId="e7e222457130be9d" providerId="LiveId" clId="{41374318-8086-49B2-91C1-98023F4DA0CC}" dt="2025-04-22T21:33:25.744" v="1" actId="26606"/>
          <ac:spMkLst>
            <pc:docMk/>
            <pc:sldMk cId="819047945" sldId="257"/>
            <ac:spMk id="9" creationId="{BACC6370-2D7E-4714-9D71-7542949D7D5D}"/>
          </ac:spMkLst>
        </pc:spChg>
        <pc:spChg chg="add del">
          <ac:chgData name="Alfonso Rodriguez" userId="e7e222457130be9d" providerId="LiveId" clId="{41374318-8086-49B2-91C1-98023F4DA0CC}" dt="2025-04-22T21:33:25.744" v="1" actId="26606"/>
          <ac:spMkLst>
            <pc:docMk/>
            <pc:sldMk cId="819047945" sldId="257"/>
            <ac:spMk id="11" creationId="{256B2C21-A230-48C0-8DF1-C46611373C44}"/>
          </ac:spMkLst>
        </pc:spChg>
        <pc:spChg chg="add del">
          <ac:chgData name="Alfonso Rodriguez" userId="e7e222457130be9d" providerId="LiveId" clId="{41374318-8086-49B2-91C1-98023F4DA0CC}" dt="2025-04-22T21:33:25.744" v="1" actId="26606"/>
          <ac:spMkLst>
            <pc:docMk/>
            <pc:sldMk cId="819047945" sldId="257"/>
            <ac:spMk id="13" creationId="{3847E18C-932D-4C95-AABA-FEC7C9499AD7}"/>
          </ac:spMkLst>
        </pc:spChg>
        <pc:spChg chg="add del">
          <ac:chgData name="Alfonso Rodriguez" userId="e7e222457130be9d" providerId="LiveId" clId="{41374318-8086-49B2-91C1-98023F4DA0CC}" dt="2025-04-22T21:33:25.744" v="1" actId="26606"/>
          <ac:spMkLst>
            <pc:docMk/>
            <pc:sldMk cId="819047945" sldId="257"/>
            <ac:spMk id="15" creationId="{3150CB11-0C61-439E-910F-5787759E72A0}"/>
          </ac:spMkLst>
        </pc:spChg>
        <pc:spChg chg="add del">
          <ac:chgData name="Alfonso Rodriguez" userId="e7e222457130be9d" providerId="LiveId" clId="{41374318-8086-49B2-91C1-98023F4DA0CC}" dt="2025-04-22T21:33:25.744" v="1" actId="26606"/>
          <ac:spMkLst>
            <pc:docMk/>
            <pc:sldMk cId="819047945" sldId="257"/>
            <ac:spMk id="17" creationId="{43F8A58B-5155-44CE-A5FF-7647B47D0A7A}"/>
          </ac:spMkLst>
        </pc:spChg>
        <pc:spChg chg="add del">
          <ac:chgData name="Alfonso Rodriguez" userId="e7e222457130be9d" providerId="LiveId" clId="{41374318-8086-49B2-91C1-98023F4DA0CC}" dt="2025-04-22T21:33:25.744" v="1" actId="26606"/>
          <ac:spMkLst>
            <pc:docMk/>
            <pc:sldMk cId="819047945" sldId="257"/>
            <ac:spMk id="19" creationId="{443F2ACA-E6D6-4028-82DD-F03C262D5DE6}"/>
          </ac:spMkLst>
        </pc:spChg>
        <pc:spChg chg="add del">
          <ac:chgData name="Alfonso Rodriguez" userId="e7e222457130be9d" providerId="LiveId" clId="{41374318-8086-49B2-91C1-98023F4DA0CC}" dt="2025-04-22T21:33:37.232" v="3" actId="26606"/>
          <ac:spMkLst>
            <pc:docMk/>
            <pc:sldMk cId="819047945" sldId="257"/>
            <ac:spMk id="21" creationId="{BACC6370-2D7E-4714-9D71-7542949D7D5D}"/>
          </ac:spMkLst>
        </pc:spChg>
        <pc:spChg chg="add del">
          <ac:chgData name="Alfonso Rodriguez" userId="e7e222457130be9d" providerId="LiveId" clId="{41374318-8086-49B2-91C1-98023F4DA0CC}" dt="2025-04-22T21:33:37.232" v="3" actId="26606"/>
          <ac:spMkLst>
            <pc:docMk/>
            <pc:sldMk cId="819047945" sldId="257"/>
            <ac:spMk id="22" creationId="{F68B3F68-107C-434F-AA38-110D5EA91B85}"/>
          </ac:spMkLst>
        </pc:spChg>
        <pc:spChg chg="add del">
          <ac:chgData name="Alfonso Rodriguez" userId="e7e222457130be9d" providerId="LiveId" clId="{41374318-8086-49B2-91C1-98023F4DA0CC}" dt="2025-04-22T21:33:37.232" v="3" actId="26606"/>
          <ac:spMkLst>
            <pc:docMk/>
            <pc:sldMk cId="819047945" sldId="257"/>
            <ac:spMk id="23" creationId="{AAD0DBB9-1A4B-4391-81D4-CB19F9AB918A}"/>
          </ac:spMkLst>
        </pc:spChg>
        <pc:spChg chg="add del">
          <ac:chgData name="Alfonso Rodriguez" userId="e7e222457130be9d" providerId="LiveId" clId="{41374318-8086-49B2-91C1-98023F4DA0CC}" dt="2025-04-22T21:33:37.232" v="3" actId="26606"/>
          <ac:spMkLst>
            <pc:docMk/>
            <pc:sldMk cId="819047945" sldId="257"/>
            <ac:spMk id="24" creationId="{063BBA22-50EA-4C4D-BE05-F1CE4E63AA56}"/>
          </ac:spMkLst>
        </pc:spChg>
        <pc:spChg chg="add">
          <ac:chgData name="Alfonso Rodriguez" userId="e7e222457130be9d" providerId="LiveId" clId="{41374318-8086-49B2-91C1-98023F4DA0CC}" dt="2025-04-22T21:33:37.281" v="4" actId="26606"/>
          <ac:spMkLst>
            <pc:docMk/>
            <pc:sldMk cId="819047945" sldId="257"/>
            <ac:spMk id="27" creationId="{BACC6370-2D7E-4714-9D71-7542949D7D5D}"/>
          </ac:spMkLst>
        </pc:spChg>
        <pc:spChg chg="add del">
          <ac:chgData name="Alfonso Rodriguez" userId="e7e222457130be9d" providerId="LiveId" clId="{41374318-8086-49B2-91C1-98023F4DA0CC}" dt="2025-04-22T21:33:45.541" v="5" actId="26606"/>
          <ac:spMkLst>
            <pc:docMk/>
            <pc:sldMk cId="819047945" sldId="257"/>
            <ac:spMk id="28" creationId="{256B2C21-A230-48C0-8DF1-C46611373C44}"/>
          </ac:spMkLst>
        </pc:spChg>
        <pc:spChg chg="add del">
          <ac:chgData name="Alfonso Rodriguez" userId="e7e222457130be9d" providerId="LiveId" clId="{41374318-8086-49B2-91C1-98023F4DA0CC}" dt="2025-04-22T21:33:45.541" v="5" actId="26606"/>
          <ac:spMkLst>
            <pc:docMk/>
            <pc:sldMk cId="819047945" sldId="257"/>
            <ac:spMk id="29" creationId="{3847E18C-932D-4C95-AABA-FEC7C9499AD7}"/>
          </ac:spMkLst>
        </pc:spChg>
        <pc:spChg chg="add del">
          <ac:chgData name="Alfonso Rodriguez" userId="e7e222457130be9d" providerId="LiveId" clId="{41374318-8086-49B2-91C1-98023F4DA0CC}" dt="2025-04-22T21:33:45.541" v="5" actId="26606"/>
          <ac:spMkLst>
            <pc:docMk/>
            <pc:sldMk cId="819047945" sldId="257"/>
            <ac:spMk id="30" creationId="{3150CB11-0C61-439E-910F-5787759E72A0}"/>
          </ac:spMkLst>
        </pc:spChg>
        <pc:spChg chg="add del">
          <ac:chgData name="Alfonso Rodriguez" userId="e7e222457130be9d" providerId="LiveId" clId="{41374318-8086-49B2-91C1-98023F4DA0CC}" dt="2025-04-22T21:33:45.541" v="5" actId="26606"/>
          <ac:spMkLst>
            <pc:docMk/>
            <pc:sldMk cId="819047945" sldId="257"/>
            <ac:spMk id="31" creationId="{43F8A58B-5155-44CE-A5FF-7647B47D0A7A}"/>
          </ac:spMkLst>
        </pc:spChg>
        <pc:spChg chg="add del">
          <ac:chgData name="Alfonso Rodriguez" userId="e7e222457130be9d" providerId="LiveId" clId="{41374318-8086-49B2-91C1-98023F4DA0CC}" dt="2025-04-22T21:33:45.541" v="5" actId="26606"/>
          <ac:spMkLst>
            <pc:docMk/>
            <pc:sldMk cId="819047945" sldId="257"/>
            <ac:spMk id="32" creationId="{443F2ACA-E6D6-4028-82DD-F03C262D5DE6}"/>
          </ac:spMkLst>
        </pc:spChg>
        <pc:spChg chg="add">
          <ac:chgData name="Alfonso Rodriguez" userId="e7e222457130be9d" providerId="LiveId" clId="{41374318-8086-49B2-91C1-98023F4DA0CC}" dt="2025-04-22T21:33:45.541" v="5" actId="26606"/>
          <ac:spMkLst>
            <pc:docMk/>
            <pc:sldMk cId="819047945" sldId="257"/>
            <ac:spMk id="38" creationId="{BACC6370-2D7E-4714-9D71-7542949D7D5D}"/>
          </ac:spMkLst>
        </pc:spChg>
        <pc:spChg chg="add">
          <ac:chgData name="Alfonso Rodriguez" userId="e7e222457130be9d" providerId="LiveId" clId="{41374318-8086-49B2-91C1-98023F4DA0CC}" dt="2025-04-22T21:33:45.541" v="5" actId="26606"/>
          <ac:spMkLst>
            <pc:docMk/>
            <pc:sldMk cId="819047945" sldId="257"/>
            <ac:spMk id="40" creationId="{256B2C21-A230-48C0-8DF1-C46611373C44}"/>
          </ac:spMkLst>
        </pc:spChg>
        <pc:spChg chg="add">
          <ac:chgData name="Alfonso Rodriguez" userId="e7e222457130be9d" providerId="LiveId" clId="{41374318-8086-49B2-91C1-98023F4DA0CC}" dt="2025-04-22T21:33:45.541" v="5" actId="26606"/>
          <ac:spMkLst>
            <pc:docMk/>
            <pc:sldMk cId="819047945" sldId="257"/>
            <ac:spMk id="42" creationId="{3847E18C-932D-4C95-AABA-FEC7C9499AD7}"/>
          </ac:spMkLst>
        </pc:spChg>
        <pc:spChg chg="add">
          <ac:chgData name="Alfonso Rodriguez" userId="e7e222457130be9d" providerId="LiveId" clId="{41374318-8086-49B2-91C1-98023F4DA0CC}" dt="2025-04-22T21:33:45.541" v="5" actId="26606"/>
          <ac:spMkLst>
            <pc:docMk/>
            <pc:sldMk cId="819047945" sldId="257"/>
            <ac:spMk id="44" creationId="{3150CB11-0C61-439E-910F-5787759E72A0}"/>
          </ac:spMkLst>
        </pc:spChg>
        <pc:spChg chg="add">
          <ac:chgData name="Alfonso Rodriguez" userId="e7e222457130be9d" providerId="LiveId" clId="{41374318-8086-49B2-91C1-98023F4DA0CC}" dt="2025-04-22T21:33:45.541" v="5" actId="26606"/>
          <ac:spMkLst>
            <pc:docMk/>
            <pc:sldMk cId="819047945" sldId="257"/>
            <ac:spMk id="48" creationId="{443F2ACA-E6D6-4028-82DD-F03C262D5DE6}"/>
          </ac:spMkLst>
        </pc:spChg>
        <pc:graphicFrameChg chg="add del">
          <ac:chgData name="Alfonso Rodriguez" userId="e7e222457130be9d" providerId="LiveId" clId="{41374318-8086-49B2-91C1-98023F4DA0CC}" dt="2025-04-22T21:33:25.744" v="1" actId="26606"/>
          <ac:graphicFrameMkLst>
            <pc:docMk/>
            <pc:sldMk cId="819047945" sldId="257"/>
            <ac:graphicFrameMk id="5" creationId="{B1EA2676-4DD9-26A5-9912-533868480B73}"/>
          </ac:graphicFrameMkLst>
        </pc:graphicFrameChg>
        <pc:graphicFrameChg chg="add del">
          <ac:chgData name="Alfonso Rodriguez" userId="e7e222457130be9d" providerId="LiveId" clId="{41374318-8086-49B2-91C1-98023F4DA0CC}" dt="2025-04-22T21:33:37.232" v="3" actId="26606"/>
          <ac:graphicFrameMkLst>
            <pc:docMk/>
            <pc:sldMk cId="819047945" sldId="257"/>
            <ac:graphicFrameMk id="25" creationId="{6F3CA189-1299-934E-10EC-53FBB86CFA93}"/>
          </ac:graphicFrameMkLst>
        </pc:graphicFrameChg>
        <pc:graphicFrameChg chg="add">
          <ac:chgData name="Alfonso Rodriguez" userId="e7e222457130be9d" providerId="LiveId" clId="{41374318-8086-49B2-91C1-98023F4DA0CC}" dt="2025-04-22T21:33:37.281" v="4" actId="26606"/>
          <ac:graphicFrameMkLst>
            <pc:docMk/>
            <pc:sldMk cId="819047945" sldId="257"/>
            <ac:graphicFrameMk id="33" creationId="{A9D9CEB5-10F9-1F87-75B6-2DF66DBD89C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A8577-F46F-45D6-8090-DC544228C2A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04150C-C34B-4CA4-8C8C-C825FD9A800C}">
      <dgm:prSet/>
      <dgm:spPr/>
      <dgm:t>
        <a:bodyPr/>
        <a:lstStyle/>
        <a:p>
          <a:r>
            <a:rPr lang="es-ES"/>
            <a:t>Funcionamiento</a:t>
          </a:r>
          <a:endParaRPr lang="en-US"/>
        </a:p>
      </dgm:t>
    </dgm:pt>
    <dgm:pt modelId="{1C08697C-7985-425C-903B-B427D05E3400}" type="parTrans" cxnId="{48D10802-B285-4D3D-8137-EC4F310558EA}">
      <dgm:prSet/>
      <dgm:spPr/>
      <dgm:t>
        <a:bodyPr/>
        <a:lstStyle/>
        <a:p>
          <a:endParaRPr lang="en-US"/>
        </a:p>
      </dgm:t>
    </dgm:pt>
    <dgm:pt modelId="{32C42E55-E924-49DD-9434-30B31D9C528B}" type="sibTrans" cxnId="{48D10802-B285-4D3D-8137-EC4F310558EA}">
      <dgm:prSet/>
      <dgm:spPr/>
      <dgm:t>
        <a:bodyPr/>
        <a:lstStyle/>
        <a:p>
          <a:endParaRPr lang="en-US"/>
        </a:p>
      </dgm:t>
    </dgm:pt>
    <dgm:pt modelId="{C6F9989B-DE1B-4257-B349-75D1D373D17D}">
      <dgm:prSet/>
      <dgm:spPr/>
      <dgm:t>
        <a:bodyPr/>
        <a:lstStyle/>
        <a:p>
          <a:r>
            <a:rPr lang="es-ES"/>
            <a:t>Construcción y Conexiones</a:t>
          </a:r>
          <a:endParaRPr lang="en-US"/>
        </a:p>
      </dgm:t>
    </dgm:pt>
    <dgm:pt modelId="{0CEB8515-24BC-41A4-8409-581E3E2009F6}" type="parTrans" cxnId="{81BD5A67-F93E-4AEA-A9DA-67EEF5920668}">
      <dgm:prSet/>
      <dgm:spPr/>
      <dgm:t>
        <a:bodyPr/>
        <a:lstStyle/>
        <a:p>
          <a:endParaRPr lang="en-US"/>
        </a:p>
      </dgm:t>
    </dgm:pt>
    <dgm:pt modelId="{ECDB2226-F297-4F1C-AC24-7F6FFFE16544}" type="sibTrans" cxnId="{81BD5A67-F93E-4AEA-A9DA-67EEF5920668}">
      <dgm:prSet/>
      <dgm:spPr/>
      <dgm:t>
        <a:bodyPr/>
        <a:lstStyle/>
        <a:p>
          <a:endParaRPr lang="en-US"/>
        </a:p>
      </dgm:t>
    </dgm:pt>
    <dgm:pt modelId="{F08D035A-50FF-4FA3-9996-FD3BB33F9BD2}">
      <dgm:prSet/>
      <dgm:spPr/>
      <dgm:t>
        <a:bodyPr/>
        <a:lstStyle/>
        <a:p>
          <a:r>
            <a:rPr lang="es-ES"/>
            <a:t>Implementación y Organización del Proyecto</a:t>
          </a:r>
          <a:endParaRPr lang="en-US"/>
        </a:p>
      </dgm:t>
    </dgm:pt>
    <dgm:pt modelId="{D9CFD933-7BB9-42D1-94BC-6B8CF3D4C659}" type="parTrans" cxnId="{3F6F44D6-66F4-4063-9CEF-27010A2CE2EA}">
      <dgm:prSet/>
      <dgm:spPr/>
      <dgm:t>
        <a:bodyPr/>
        <a:lstStyle/>
        <a:p>
          <a:endParaRPr lang="en-US"/>
        </a:p>
      </dgm:t>
    </dgm:pt>
    <dgm:pt modelId="{58D1FC8B-E767-497E-9D45-97A486011B8F}" type="sibTrans" cxnId="{3F6F44D6-66F4-4063-9CEF-27010A2CE2EA}">
      <dgm:prSet/>
      <dgm:spPr/>
      <dgm:t>
        <a:bodyPr/>
        <a:lstStyle/>
        <a:p>
          <a:endParaRPr lang="en-US"/>
        </a:p>
      </dgm:t>
    </dgm:pt>
    <dgm:pt modelId="{B2D17873-B392-4EF1-AD58-4153491683BB}">
      <dgm:prSet/>
      <dgm:spPr/>
      <dgm:t>
        <a:bodyPr/>
        <a:lstStyle/>
        <a:p>
          <a:r>
            <a:rPr lang="es-ES"/>
            <a:t>Problemas encontrados y Soluciones</a:t>
          </a:r>
          <a:endParaRPr lang="en-US"/>
        </a:p>
      </dgm:t>
    </dgm:pt>
    <dgm:pt modelId="{657E13F0-DF64-414D-85FF-39A6434F88B8}" type="parTrans" cxnId="{6B6EC2C7-E611-48E2-9C7D-DB29D5EB8028}">
      <dgm:prSet/>
      <dgm:spPr/>
      <dgm:t>
        <a:bodyPr/>
        <a:lstStyle/>
        <a:p>
          <a:endParaRPr lang="en-US"/>
        </a:p>
      </dgm:t>
    </dgm:pt>
    <dgm:pt modelId="{6ADBF501-7FE9-4B4D-BA49-652EC8EE8578}" type="sibTrans" cxnId="{6B6EC2C7-E611-48E2-9C7D-DB29D5EB8028}">
      <dgm:prSet/>
      <dgm:spPr/>
      <dgm:t>
        <a:bodyPr/>
        <a:lstStyle/>
        <a:p>
          <a:endParaRPr lang="en-US"/>
        </a:p>
      </dgm:t>
    </dgm:pt>
    <dgm:pt modelId="{51DCA3C4-4EEA-4EC8-908A-B6629F8F7F63}">
      <dgm:prSet/>
      <dgm:spPr/>
      <dgm:t>
        <a:bodyPr/>
        <a:lstStyle/>
        <a:p>
          <a:r>
            <a:rPr lang="es-ES"/>
            <a:t>Demostración</a:t>
          </a:r>
          <a:endParaRPr lang="en-US"/>
        </a:p>
      </dgm:t>
    </dgm:pt>
    <dgm:pt modelId="{F78BEFDE-D001-4A2A-9FEF-3213D0B09FB1}" type="parTrans" cxnId="{DA5A7F67-FCFF-4704-BEEB-506286F7BEFE}">
      <dgm:prSet/>
      <dgm:spPr/>
      <dgm:t>
        <a:bodyPr/>
        <a:lstStyle/>
        <a:p>
          <a:endParaRPr lang="en-US"/>
        </a:p>
      </dgm:t>
    </dgm:pt>
    <dgm:pt modelId="{DE9702FB-13F7-4A74-AC57-3E24047B564C}" type="sibTrans" cxnId="{DA5A7F67-FCFF-4704-BEEB-506286F7BEFE}">
      <dgm:prSet/>
      <dgm:spPr/>
      <dgm:t>
        <a:bodyPr/>
        <a:lstStyle/>
        <a:p>
          <a:endParaRPr lang="en-US"/>
        </a:p>
      </dgm:t>
    </dgm:pt>
    <dgm:pt modelId="{CCEB50C9-A88F-4EFA-A2CD-96BEF4419C0D}" type="pres">
      <dgm:prSet presAssocID="{50AA8577-F46F-45D6-8090-DC544228C2A4}" presName="linear" presStyleCnt="0">
        <dgm:presLayoutVars>
          <dgm:animLvl val="lvl"/>
          <dgm:resizeHandles val="exact"/>
        </dgm:presLayoutVars>
      </dgm:prSet>
      <dgm:spPr/>
    </dgm:pt>
    <dgm:pt modelId="{48A5C788-3ED6-47CA-978C-5646DDC75349}" type="pres">
      <dgm:prSet presAssocID="{CD04150C-C34B-4CA4-8C8C-C825FD9A800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0B86552-09EE-461C-90B4-BD40218E00E0}" type="pres">
      <dgm:prSet presAssocID="{32C42E55-E924-49DD-9434-30B31D9C528B}" presName="spacer" presStyleCnt="0"/>
      <dgm:spPr/>
    </dgm:pt>
    <dgm:pt modelId="{7039627F-27AD-4352-B3AE-A6CB32894994}" type="pres">
      <dgm:prSet presAssocID="{C6F9989B-DE1B-4257-B349-75D1D373D1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70E6383-A026-444F-BB9D-5D43969D8BF1}" type="pres">
      <dgm:prSet presAssocID="{ECDB2226-F297-4F1C-AC24-7F6FFFE16544}" presName="spacer" presStyleCnt="0"/>
      <dgm:spPr/>
    </dgm:pt>
    <dgm:pt modelId="{62A683D5-573A-415B-AD51-E7718AEED5B7}" type="pres">
      <dgm:prSet presAssocID="{F08D035A-50FF-4FA3-9996-FD3BB33F9B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1CB950C-30EE-4F04-A2E9-DA69332CD921}" type="pres">
      <dgm:prSet presAssocID="{58D1FC8B-E767-497E-9D45-97A486011B8F}" presName="spacer" presStyleCnt="0"/>
      <dgm:spPr/>
    </dgm:pt>
    <dgm:pt modelId="{163477DF-9AF0-4321-B05C-338869342C49}" type="pres">
      <dgm:prSet presAssocID="{B2D17873-B392-4EF1-AD58-4153491683B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929F2A8-E954-4A80-82AB-F37757267358}" type="pres">
      <dgm:prSet presAssocID="{6ADBF501-7FE9-4B4D-BA49-652EC8EE8578}" presName="spacer" presStyleCnt="0"/>
      <dgm:spPr/>
    </dgm:pt>
    <dgm:pt modelId="{3ACAC780-4F27-4B51-8099-FC5CB0F65113}" type="pres">
      <dgm:prSet presAssocID="{51DCA3C4-4EEA-4EC8-908A-B6629F8F7F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8D10802-B285-4D3D-8137-EC4F310558EA}" srcId="{50AA8577-F46F-45D6-8090-DC544228C2A4}" destId="{CD04150C-C34B-4CA4-8C8C-C825FD9A800C}" srcOrd="0" destOrd="0" parTransId="{1C08697C-7985-425C-903B-B427D05E3400}" sibTransId="{32C42E55-E924-49DD-9434-30B31D9C528B}"/>
    <dgm:cxn modelId="{24C0B307-2561-4184-9532-6B5B491FA452}" type="presOf" srcId="{F08D035A-50FF-4FA3-9996-FD3BB33F9BD2}" destId="{62A683D5-573A-415B-AD51-E7718AEED5B7}" srcOrd="0" destOrd="0" presId="urn:microsoft.com/office/officeart/2005/8/layout/vList2"/>
    <dgm:cxn modelId="{0D10770B-DC5F-42E4-8E2A-53E4AE5C5DB0}" type="presOf" srcId="{50AA8577-F46F-45D6-8090-DC544228C2A4}" destId="{CCEB50C9-A88F-4EFA-A2CD-96BEF4419C0D}" srcOrd="0" destOrd="0" presId="urn:microsoft.com/office/officeart/2005/8/layout/vList2"/>
    <dgm:cxn modelId="{8A3B1716-CB53-49F2-A29E-FACF162212AD}" type="presOf" srcId="{B2D17873-B392-4EF1-AD58-4153491683BB}" destId="{163477DF-9AF0-4321-B05C-338869342C49}" srcOrd="0" destOrd="0" presId="urn:microsoft.com/office/officeart/2005/8/layout/vList2"/>
    <dgm:cxn modelId="{8EBAEA19-CEC8-449A-8220-BF84D2D13B14}" type="presOf" srcId="{CD04150C-C34B-4CA4-8C8C-C825FD9A800C}" destId="{48A5C788-3ED6-47CA-978C-5646DDC75349}" srcOrd="0" destOrd="0" presId="urn:microsoft.com/office/officeart/2005/8/layout/vList2"/>
    <dgm:cxn modelId="{81BD5A67-F93E-4AEA-A9DA-67EEF5920668}" srcId="{50AA8577-F46F-45D6-8090-DC544228C2A4}" destId="{C6F9989B-DE1B-4257-B349-75D1D373D17D}" srcOrd="1" destOrd="0" parTransId="{0CEB8515-24BC-41A4-8409-581E3E2009F6}" sibTransId="{ECDB2226-F297-4F1C-AC24-7F6FFFE16544}"/>
    <dgm:cxn modelId="{DA5A7F67-FCFF-4704-BEEB-506286F7BEFE}" srcId="{50AA8577-F46F-45D6-8090-DC544228C2A4}" destId="{51DCA3C4-4EEA-4EC8-908A-B6629F8F7F63}" srcOrd="4" destOrd="0" parTransId="{F78BEFDE-D001-4A2A-9FEF-3213D0B09FB1}" sibTransId="{DE9702FB-13F7-4A74-AC57-3E24047B564C}"/>
    <dgm:cxn modelId="{6B6EC2C7-E611-48E2-9C7D-DB29D5EB8028}" srcId="{50AA8577-F46F-45D6-8090-DC544228C2A4}" destId="{B2D17873-B392-4EF1-AD58-4153491683BB}" srcOrd="3" destOrd="0" parTransId="{657E13F0-DF64-414D-85FF-39A6434F88B8}" sibTransId="{6ADBF501-7FE9-4B4D-BA49-652EC8EE8578}"/>
    <dgm:cxn modelId="{3F6F44D6-66F4-4063-9CEF-27010A2CE2EA}" srcId="{50AA8577-F46F-45D6-8090-DC544228C2A4}" destId="{F08D035A-50FF-4FA3-9996-FD3BB33F9BD2}" srcOrd="2" destOrd="0" parTransId="{D9CFD933-7BB9-42D1-94BC-6B8CF3D4C659}" sibTransId="{58D1FC8B-E767-497E-9D45-97A486011B8F}"/>
    <dgm:cxn modelId="{18FC01E0-FBB5-4452-BC3E-BF79FCE6FE16}" type="presOf" srcId="{51DCA3C4-4EEA-4EC8-908A-B6629F8F7F63}" destId="{3ACAC780-4F27-4B51-8099-FC5CB0F65113}" srcOrd="0" destOrd="0" presId="urn:microsoft.com/office/officeart/2005/8/layout/vList2"/>
    <dgm:cxn modelId="{E5D2D2F0-B62C-4E2B-AD4E-F7D6A5C21CE7}" type="presOf" srcId="{C6F9989B-DE1B-4257-B349-75D1D373D17D}" destId="{7039627F-27AD-4352-B3AE-A6CB32894994}" srcOrd="0" destOrd="0" presId="urn:microsoft.com/office/officeart/2005/8/layout/vList2"/>
    <dgm:cxn modelId="{5B5B6727-1F7D-4E24-AF62-265069B87338}" type="presParOf" srcId="{CCEB50C9-A88F-4EFA-A2CD-96BEF4419C0D}" destId="{48A5C788-3ED6-47CA-978C-5646DDC75349}" srcOrd="0" destOrd="0" presId="urn:microsoft.com/office/officeart/2005/8/layout/vList2"/>
    <dgm:cxn modelId="{0E5058C6-EAF9-4CBC-BC07-3B583665984D}" type="presParOf" srcId="{CCEB50C9-A88F-4EFA-A2CD-96BEF4419C0D}" destId="{F0B86552-09EE-461C-90B4-BD40218E00E0}" srcOrd="1" destOrd="0" presId="urn:microsoft.com/office/officeart/2005/8/layout/vList2"/>
    <dgm:cxn modelId="{87B81879-DC99-47FB-8087-3C1CD91039EB}" type="presParOf" srcId="{CCEB50C9-A88F-4EFA-A2CD-96BEF4419C0D}" destId="{7039627F-27AD-4352-B3AE-A6CB32894994}" srcOrd="2" destOrd="0" presId="urn:microsoft.com/office/officeart/2005/8/layout/vList2"/>
    <dgm:cxn modelId="{D9F9CE46-80F6-4DDD-9423-4E7CE3A2C751}" type="presParOf" srcId="{CCEB50C9-A88F-4EFA-A2CD-96BEF4419C0D}" destId="{270E6383-A026-444F-BB9D-5D43969D8BF1}" srcOrd="3" destOrd="0" presId="urn:microsoft.com/office/officeart/2005/8/layout/vList2"/>
    <dgm:cxn modelId="{E66FD761-C13C-41FF-A524-A2B48B469CA3}" type="presParOf" srcId="{CCEB50C9-A88F-4EFA-A2CD-96BEF4419C0D}" destId="{62A683D5-573A-415B-AD51-E7718AEED5B7}" srcOrd="4" destOrd="0" presId="urn:microsoft.com/office/officeart/2005/8/layout/vList2"/>
    <dgm:cxn modelId="{CE85EE7C-8618-4A3F-9A73-3CBF29FDE887}" type="presParOf" srcId="{CCEB50C9-A88F-4EFA-A2CD-96BEF4419C0D}" destId="{F1CB950C-30EE-4F04-A2E9-DA69332CD921}" srcOrd="5" destOrd="0" presId="urn:microsoft.com/office/officeart/2005/8/layout/vList2"/>
    <dgm:cxn modelId="{22DC89B1-FB9F-448B-99D1-9AB6D1BB3FA8}" type="presParOf" srcId="{CCEB50C9-A88F-4EFA-A2CD-96BEF4419C0D}" destId="{163477DF-9AF0-4321-B05C-338869342C49}" srcOrd="6" destOrd="0" presId="urn:microsoft.com/office/officeart/2005/8/layout/vList2"/>
    <dgm:cxn modelId="{D9431FBB-04D0-4989-9F76-8D3ACFB32E84}" type="presParOf" srcId="{CCEB50C9-A88F-4EFA-A2CD-96BEF4419C0D}" destId="{F929F2A8-E954-4A80-82AB-F37757267358}" srcOrd="7" destOrd="0" presId="urn:microsoft.com/office/officeart/2005/8/layout/vList2"/>
    <dgm:cxn modelId="{CBA25C80-87F2-4E20-A8A3-E0B829BDCF2E}" type="presParOf" srcId="{CCEB50C9-A88F-4EFA-A2CD-96BEF4419C0D}" destId="{3ACAC780-4F27-4B51-8099-FC5CB0F651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5C788-3ED6-47CA-978C-5646DDC75349}">
      <dsp:nvSpPr>
        <dsp:cNvPr id="0" name=""/>
        <dsp:cNvSpPr/>
      </dsp:nvSpPr>
      <dsp:spPr>
        <a:xfrm>
          <a:off x="0" y="980149"/>
          <a:ext cx="6666833" cy="6388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Funcionamiento</a:t>
          </a:r>
          <a:endParaRPr lang="en-US" sz="2600" kern="1200"/>
        </a:p>
      </dsp:txBody>
      <dsp:txXfrm>
        <a:off x="31185" y="1011334"/>
        <a:ext cx="6604463" cy="576450"/>
      </dsp:txXfrm>
    </dsp:sp>
    <dsp:sp modelId="{7039627F-27AD-4352-B3AE-A6CB32894994}">
      <dsp:nvSpPr>
        <dsp:cNvPr id="0" name=""/>
        <dsp:cNvSpPr/>
      </dsp:nvSpPr>
      <dsp:spPr>
        <a:xfrm>
          <a:off x="0" y="1693849"/>
          <a:ext cx="6666833" cy="638820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Construcción y Conexiones</a:t>
          </a:r>
          <a:endParaRPr lang="en-US" sz="2600" kern="1200"/>
        </a:p>
      </dsp:txBody>
      <dsp:txXfrm>
        <a:off x="31185" y="1725034"/>
        <a:ext cx="6604463" cy="576450"/>
      </dsp:txXfrm>
    </dsp:sp>
    <dsp:sp modelId="{62A683D5-573A-415B-AD51-E7718AEED5B7}">
      <dsp:nvSpPr>
        <dsp:cNvPr id="0" name=""/>
        <dsp:cNvSpPr/>
      </dsp:nvSpPr>
      <dsp:spPr>
        <a:xfrm>
          <a:off x="0" y="2407549"/>
          <a:ext cx="6666833" cy="63882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Implementación y Organización del Proyecto</a:t>
          </a:r>
          <a:endParaRPr lang="en-US" sz="2600" kern="1200"/>
        </a:p>
      </dsp:txBody>
      <dsp:txXfrm>
        <a:off x="31185" y="2438734"/>
        <a:ext cx="6604463" cy="576450"/>
      </dsp:txXfrm>
    </dsp:sp>
    <dsp:sp modelId="{163477DF-9AF0-4321-B05C-338869342C49}">
      <dsp:nvSpPr>
        <dsp:cNvPr id="0" name=""/>
        <dsp:cNvSpPr/>
      </dsp:nvSpPr>
      <dsp:spPr>
        <a:xfrm>
          <a:off x="0" y="3121250"/>
          <a:ext cx="6666833" cy="638820"/>
        </a:xfrm>
        <a:prstGeom prst="round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Problemas encontrados y Soluciones</a:t>
          </a:r>
          <a:endParaRPr lang="en-US" sz="2600" kern="1200"/>
        </a:p>
      </dsp:txBody>
      <dsp:txXfrm>
        <a:off x="31185" y="3152435"/>
        <a:ext cx="6604463" cy="576450"/>
      </dsp:txXfrm>
    </dsp:sp>
    <dsp:sp modelId="{3ACAC780-4F27-4B51-8099-FC5CB0F65113}">
      <dsp:nvSpPr>
        <dsp:cNvPr id="0" name=""/>
        <dsp:cNvSpPr/>
      </dsp:nvSpPr>
      <dsp:spPr>
        <a:xfrm>
          <a:off x="0" y="3834950"/>
          <a:ext cx="6666833" cy="6388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Demostración</a:t>
          </a:r>
          <a:endParaRPr lang="en-US" sz="2600" kern="1200"/>
        </a:p>
      </dsp:txBody>
      <dsp:txXfrm>
        <a:off x="31185" y="3866135"/>
        <a:ext cx="6604463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921E0-683E-BF1A-68DE-D3B4246CA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7CB7FE-7BAA-22FB-B7D3-BA6B61044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426FD9-15FA-A737-266B-70CEC28F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097F-8AB9-42BF-A465-A2E25C0C27E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3ADE2-AFAA-AF73-5C4C-A63D4ECC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9BBCD3-052A-E3D0-DBD0-D587394F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A417-EBB6-45CD-B6D4-C51694D9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5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5B8AC-2B7D-A859-BF40-23A1605F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1C0B7C-FE21-76C0-27AA-E73F7610C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44EC6-41B8-3628-9F88-6A9580F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097F-8AB9-42BF-A465-A2E25C0C27E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130B15-0125-630B-5183-9FA5996F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975B3-1364-924E-A543-01E4BD6B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A417-EBB6-45CD-B6D4-C51694D9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10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2354FC-E470-7008-D9DE-FDE3113CF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7C182B-00D5-E458-EB21-7BBA138F1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4E534-8F6A-19F7-8D10-B45788D5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097F-8AB9-42BF-A465-A2E25C0C27E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37678-4452-7280-0386-015118CF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76F71-6792-9AAD-F5AB-E5959337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A417-EBB6-45CD-B6D4-C51694D9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26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6D3BC-3CDC-64E0-299E-129299CE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8B7C8-83D1-990A-9E3C-E20C3009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1BD873-A6AC-FDF1-C748-D429DA36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097F-8AB9-42BF-A465-A2E25C0C27E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A912C-D1E7-6DBB-A3EF-5D92C3E9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94688-D7B4-85AE-6D15-4D16E1D8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A417-EBB6-45CD-B6D4-C51694D9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22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D2105-F667-0758-B525-3D0A5D03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57CC0D-E9D5-5452-1A2D-EB8227624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81B96-1AF4-7A22-8BF0-33F0E292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097F-8AB9-42BF-A465-A2E25C0C27E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6436D-B42A-3BD9-A779-4022A7C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BD36C-2D0C-76BE-6A69-91CAA383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A417-EBB6-45CD-B6D4-C51694D9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18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9E1ED-2F63-D7C7-5202-DF3A63A9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26345-7EEF-469F-64EF-459B8933E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BA592C-3532-180D-9EFA-4A35C179E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1FB79E-2D5E-9880-D727-B015C62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097F-8AB9-42BF-A465-A2E25C0C27E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2133-5D0B-6771-2F20-CB0E234F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A0E8C-C58E-5564-B988-8C77249B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A417-EBB6-45CD-B6D4-C51694D9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3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F0246-266F-F86B-6A4E-390FA8B7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6DDCC-B96D-FEAB-F3AE-FA858F3A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BE560E-0908-A599-CA8E-6C591B33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D5D4F0-587E-F692-25FD-6162308DC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6E83B7-AB73-9D63-9DAD-10166BFBB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4E7ACD-78ED-A6E6-3A2F-5329B21F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097F-8AB9-42BF-A465-A2E25C0C27E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DE22E2-9584-C679-E88E-85017BEA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1456A1-4227-1297-AFEF-7C6D9A84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A417-EBB6-45CD-B6D4-C51694D9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3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AF775-B1B4-4302-8226-B5E8B847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A88AEE-3EFE-4899-40EB-9FA5CBB4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097F-8AB9-42BF-A465-A2E25C0C27E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F91EEB-8670-B030-C208-23B2994D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F8A23B-1550-60DB-DE81-DD4B574E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A417-EBB6-45CD-B6D4-C51694D9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78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7ACB61-2E3B-065B-8B55-A693059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097F-8AB9-42BF-A465-A2E25C0C27E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1B2B9E-DCCF-38C6-452D-20604B0E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AE7EF4-0758-9F9E-6206-ADAF6CD2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A417-EBB6-45CD-B6D4-C51694D9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21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E3812-E018-DAB1-ED77-3E847614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9A840A-F5C3-A239-CD35-8AC702BB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221659-09F4-FECF-8427-6D9B64169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5C5079-0E0F-4DDD-EDDA-AE84BE13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097F-8AB9-42BF-A465-A2E25C0C27E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E3D84A-1EC8-E2B1-01F2-2A27CDED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CD8F05-8CFB-688A-1EB0-A54CD28C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A417-EBB6-45CD-B6D4-C51694D9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82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017-5B4A-F93B-9D11-605901E6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AC915E-979D-1E97-4ABE-D69910158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9F0DB6-A1CB-5986-83BA-89C7F9196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6240E4-1934-98D2-9FA7-7A0E2CC9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097F-8AB9-42BF-A465-A2E25C0C27E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6185F-8688-1671-4962-64B5CCEC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204B42-306F-C6B8-4F9C-406218CB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A417-EBB6-45CD-B6D4-C51694D9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08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24839B-3CB6-4C0C-84A9-24E2650B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46AB74-BBAF-264A-4111-BADCCB72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5505DF-6CE9-3DA2-56F9-1292FC0BD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5097F-8AB9-42BF-A465-A2E25C0C27E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BB7B6-2CAE-065E-0DB8-F43BDCD11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6DF200-07EB-0834-5223-42AE13D5D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EA417-EBB6-45CD-B6D4-C51694D9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35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27850-44DB-4900-290E-5231B456F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ECBF35-7D0C-B282-0099-0B76EFED2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31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4524A3-3DAC-7273-CD98-1E3762CE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Tabla de Contenidos</a:t>
            </a:r>
          </a:p>
        </p:txBody>
      </p:sp>
      <p:graphicFrame>
        <p:nvGraphicFramePr>
          <p:cNvPr id="33" name="Marcador de contenido 2">
            <a:extLst>
              <a:ext uri="{FF2B5EF4-FFF2-40B4-BE49-F238E27FC236}">
                <a16:creationId xmlns:a16="http://schemas.microsoft.com/office/drawing/2014/main" id="{A9D9CEB5-10F9-1F87-75B6-2DF66DBD8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2183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047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Tabla de Contenidos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Rodriguez</dc:creator>
  <cp:lastModifiedBy>Alfonso Rodriguez</cp:lastModifiedBy>
  <cp:revision>1</cp:revision>
  <dcterms:created xsi:type="dcterms:W3CDTF">2025-04-22T21:25:13Z</dcterms:created>
  <dcterms:modified xsi:type="dcterms:W3CDTF">2025-04-22T21:33:50Z</dcterms:modified>
</cp:coreProperties>
</file>